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57" r:id="rId3"/>
    <p:sldId id="261" r:id="rId4"/>
    <p:sldId id="262" r:id="rId5"/>
    <p:sldId id="268" r:id="rId6"/>
    <p:sldId id="276" r:id="rId7"/>
    <p:sldId id="269" r:id="rId8"/>
    <p:sldId id="275" r:id="rId9"/>
    <p:sldId id="271" r:id="rId10"/>
    <p:sldId id="273" r:id="rId11"/>
    <p:sldId id="272" r:id="rId12"/>
    <p:sldId id="274" r:id="rId1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0211" autoAdjust="0"/>
  </p:normalViewPr>
  <p:slideViewPr>
    <p:cSldViewPr>
      <p:cViewPr varScale="1">
        <p:scale>
          <a:sx n="68" d="100"/>
          <a:sy n="68" d="100"/>
        </p:scale>
        <p:origin x="122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FF2F0C-BC38-47CA-B8B3-49FFAF8F4F79}" type="datetimeFigureOut">
              <a:rPr lang="nb-NO" smtClean="0"/>
              <a:t>27.08.2015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D30CA9-D1FD-4632-86BC-F9850F0BFB27}" type="slidenum">
              <a:rPr lang="nb-NO" smtClean="0"/>
              <a:t>‹#›</a:t>
            </a:fld>
            <a:endParaRPr lang="nb-NO"/>
          </a:p>
        </p:txBody>
      </p:sp>
    </p:spTree>
    <p:extLst>
      <p:ext uri="{BB962C8B-B14F-4D97-AF65-F5344CB8AC3E}">
        <p14:creationId xmlns:p14="http://schemas.microsoft.com/office/powerpoint/2010/main" val="3765930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73735-647C-44FC-9D03-53107BF696E8}" type="datetimeFigureOut">
              <a:rPr lang="nb-NO" smtClean="0"/>
              <a:t>27.08.2015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042FD-6AC3-4FDE-A94C-68804BAC6D4F}" type="slidenum">
              <a:rPr lang="nb-NO" smtClean="0"/>
              <a:t>‹#›</a:t>
            </a:fld>
            <a:endParaRPr lang="nb-NO"/>
          </a:p>
        </p:txBody>
      </p:sp>
    </p:spTree>
    <p:extLst>
      <p:ext uri="{BB962C8B-B14F-4D97-AF65-F5344CB8AC3E}">
        <p14:creationId xmlns:p14="http://schemas.microsoft.com/office/powerpoint/2010/main" val="397823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Hvorfor brenner jeg for dette? </a:t>
            </a:r>
          </a:p>
          <a:p>
            <a:r>
              <a:rPr lang="nb-NO" dirty="0" smtClean="0"/>
              <a:t>Kort om meg:</a:t>
            </a:r>
            <a:r>
              <a:rPr lang="nb-NO" baseline="0" dirty="0" smtClean="0"/>
              <a:t> Startet å skyte DFS i 1997 i Asker skytterlag. Startet på NTG Lillehammer i 2003, var medlem av juniorlandslaget, seniorlandslager og militærlandslaget.  I 2005 startet jeg på lærerhøgskolen. Dette ble en enorm overgang fra NTG. Riktignok fortsatte jeg på landslagene, hvor stemningen var god. Men jeg savnet noe, jeg savnet det daglige sosiale fellesskapet og den ukentlige organiserte treningen. Det var på dette tidspunktet jeg virkelig startet med interessen for ungdomsarbeid og trenerarbeid. Og etter 2005 har jeg på en eller annen måte vært organisert inn i en trenervirksomhet eller ungdomsarbeid. Det å se gleden i ungdommens ansikt etter en økt med en eller kanskje flere aha-opplevelser gjør at motivasjonen min øker gang på gang. </a:t>
            </a:r>
            <a:endParaRPr lang="nb-NO" dirty="0"/>
          </a:p>
        </p:txBody>
      </p:sp>
      <p:sp>
        <p:nvSpPr>
          <p:cNvPr id="4" name="Plassholder for lysbildenummer 3"/>
          <p:cNvSpPr>
            <a:spLocks noGrp="1"/>
          </p:cNvSpPr>
          <p:nvPr>
            <p:ph type="sldNum" sz="quarter" idx="10"/>
          </p:nvPr>
        </p:nvSpPr>
        <p:spPr/>
        <p:txBody>
          <a:bodyPr/>
          <a:lstStyle/>
          <a:p>
            <a:fld id="{845042FD-6AC3-4FDE-A94C-68804BAC6D4F}" type="slidenum">
              <a:rPr lang="nb-NO" smtClean="0"/>
              <a:t>1</a:t>
            </a:fld>
            <a:endParaRPr lang="nb-NO"/>
          </a:p>
        </p:txBody>
      </p:sp>
    </p:spTree>
    <p:extLst>
      <p:ext uri="{BB962C8B-B14F-4D97-AF65-F5344CB8AC3E}">
        <p14:creationId xmlns:p14="http://schemas.microsoft.com/office/powerpoint/2010/main" val="264751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Sikkerhet, 0 punkt, avspenning, balanse, grunnleggende elementer i stillingen, drill, konkurranser, ansvarliggjøring, dialog med makker, repetere deg selv, har jeg forklart meg godt nok</a:t>
            </a:r>
            <a:r>
              <a:rPr lang="nb-NO" baseline="0" dirty="0" smtClean="0"/>
              <a:t> ? , skrive ned tre ting som du er fornøyd med fra dagens økt ? </a:t>
            </a:r>
            <a:endParaRPr lang="nb-NO" dirty="0"/>
          </a:p>
        </p:txBody>
      </p:sp>
      <p:sp>
        <p:nvSpPr>
          <p:cNvPr id="4" name="Plassholder for lysbildenummer 3"/>
          <p:cNvSpPr>
            <a:spLocks noGrp="1"/>
          </p:cNvSpPr>
          <p:nvPr>
            <p:ph type="sldNum" sz="quarter" idx="10"/>
          </p:nvPr>
        </p:nvSpPr>
        <p:spPr/>
        <p:txBody>
          <a:bodyPr/>
          <a:lstStyle/>
          <a:p>
            <a:fld id="{845042FD-6AC3-4FDE-A94C-68804BAC6D4F}" type="slidenum">
              <a:rPr lang="nb-NO" smtClean="0"/>
              <a:t>4</a:t>
            </a:fld>
            <a:endParaRPr lang="nb-NO"/>
          </a:p>
        </p:txBody>
      </p:sp>
    </p:spTree>
    <p:extLst>
      <p:ext uri="{BB962C8B-B14F-4D97-AF65-F5344CB8AC3E}">
        <p14:creationId xmlns:p14="http://schemas.microsoft.com/office/powerpoint/2010/main" val="100606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Stille hverandre spørsmål, reflektere. </a:t>
            </a:r>
            <a:endParaRPr lang="nb-NO" dirty="0"/>
          </a:p>
        </p:txBody>
      </p:sp>
      <p:sp>
        <p:nvSpPr>
          <p:cNvPr id="4" name="Plassholder for lysbildenummer 3"/>
          <p:cNvSpPr>
            <a:spLocks noGrp="1"/>
          </p:cNvSpPr>
          <p:nvPr>
            <p:ph type="sldNum" sz="quarter" idx="10"/>
          </p:nvPr>
        </p:nvSpPr>
        <p:spPr/>
        <p:txBody>
          <a:bodyPr/>
          <a:lstStyle/>
          <a:p>
            <a:fld id="{845042FD-6AC3-4FDE-A94C-68804BAC6D4F}" type="slidenum">
              <a:rPr lang="nb-NO" smtClean="0"/>
              <a:t>5</a:t>
            </a:fld>
            <a:endParaRPr lang="nb-NO"/>
          </a:p>
        </p:txBody>
      </p:sp>
    </p:spTree>
    <p:extLst>
      <p:ext uri="{BB962C8B-B14F-4D97-AF65-F5344CB8AC3E}">
        <p14:creationId xmlns:p14="http://schemas.microsoft.com/office/powerpoint/2010/main" val="116807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b-NO" smtClean="0"/>
              <a:t>Klikk for å redigere tittelstil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A45FBD48-489A-42F5-B4FA-B28C58E1E9C7}" type="datetime1">
              <a:rPr lang="nb-NO" smtClean="0"/>
              <a:t>27.08.2015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112F528-2D9A-4387-8131-10E1D153B5E2}" type="slidenum">
              <a:rPr lang="nb-NO" smtClean="0"/>
              <a:t>‹#›</a:t>
            </a:fld>
            <a:endParaRPr lang="nb-NO"/>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BA6869D4-F820-43B8-873A-778C14C924B8}" type="datetime1">
              <a:rPr lang="nb-NO" smtClean="0"/>
              <a:t>27.08.2015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ECECC09-6BE6-4F2C-A140-9D512FAC0A5F}" type="datetime1">
              <a:rPr lang="nb-NO" smtClean="0"/>
              <a:t>27.08.2015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FE3F81C1-17A6-48C5-A451-45607729169E}" type="datetime1">
              <a:rPr lang="nb-NO" smtClean="0"/>
              <a:t>27.08.2015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nb-NO" smtClean="0"/>
              <a:t>Klikk for å redigere tittelstil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EBBDC71D-316F-49C4-B37C-EAC5EB3F5F13}" type="datetime1">
              <a:rPr lang="nb-NO" smtClean="0"/>
              <a:t>27.08.2015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112F528-2D9A-4387-8131-10E1D153B5E2}" type="slidenum">
              <a:rPr lang="nb-NO" smtClean="0"/>
              <a:t>‹#›</a:t>
            </a:fld>
            <a:endParaRPr lang="nb-NO"/>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73E4C76F-13A0-448C-BEEF-AC58165F3B8A}" type="datetime1">
              <a:rPr lang="nb-NO" smtClean="0"/>
              <a:t>27.08.2015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65B77BF6-3B89-4E3D-A61B-6BE42C1996D4}" type="datetime1">
              <a:rPr lang="nb-NO" smtClean="0"/>
              <a:t>27.08.2015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112F528-2D9A-4387-8131-10E1D153B5E2}" type="slidenum">
              <a:rPr lang="nb-NO" smtClean="0"/>
              <a:t>‹#›</a:t>
            </a:fld>
            <a:endParaRPr lang="nb-NO"/>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055E26AB-C376-4ADA-8503-D7A80F8B7260}" type="datetime1">
              <a:rPr lang="nb-NO" smtClean="0"/>
              <a:t>27.08.2015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44A14-78B1-487A-BE4B-D85174003CD3}" type="datetime1">
              <a:rPr lang="nb-NO" smtClean="0"/>
              <a:t>27.08.2015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757B8AF6-DB43-43D2-80E2-7D555D2911A2}" type="datetime1">
              <a:rPr lang="nb-NO" smtClean="0"/>
              <a:t>27.08.2015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112F528-2D9A-4387-8131-10E1D153B5E2}" type="slidenum">
              <a:rPr lang="nb-NO" smtClean="0"/>
              <a:t>‹#›</a:t>
            </a:fld>
            <a:endParaRPr lang="nb-NO"/>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AB70A148-FFE8-4D0C-88CA-698D81491008}" type="datetime1">
              <a:rPr lang="nb-NO" smtClean="0"/>
              <a:t>27.08.2015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112F528-2D9A-4387-8131-10E1D153B5E2}"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61B66DD-DAB7-4FD5-B510-BD723427D3BC}" type="datetime1">
              <a:rPr lang="nb-NO" smtClean="0"/>
              <a:t>27.08.2015</a:t>
            </a:fld>
            <a:endParaRPr lang="nb-NO"/>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nb-NO"/>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112F528-2D9A-4387-8131-10E1D153B5E2}"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kristina_v86@hot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Trivselsunders&#248;kelse%20Asker%20skytterlag.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Program%20samling%20Eidskog%201.2.15.doc" TargetMode="External"/><Relationship Id="rId2" Type="http://schemas.openxmlformats.org/officeDocument/2006/relationships/hyperlink" Target="../Riflekonferansen%202015/Program_ungdomssamling_2014_%5b1%5d.doc"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243408"/>
            <a:ext cx="7772400" cy="4536504"/>
          </a:xfrm>
        </p:spPr>
        <p:txBody>
          <a:bodyPr>
            <a:normAutofit/>
          </a:bodyPr>
          <a:lstStyle/>
          <a:p>
            <a:pPr algn="ctr"/>
            <a:r>
              <a:rPr lang="nb-NO" sz="5300" b="1" dirty="0" smtClean="0"/>
              <a:t>EN synliggjøring av ungdomsarbeid </a:t>
            </a:r>
            <a:br>
              <a:rPr lang="nb-NO" sz="5300" b="1" dirty="0" smtClean="0"/>
            </a:br>
            <a:r>
              <a:rPr lang="nb-NO" sz="5300" b="1" dirty="0" smtClean="0"/>
              <a:t>i praksis</a:t>
            </a:r>
            <a:r>
              <a:rPr lang="nb-NO" dirty="0" smtClean="0"/>
              <a:t/>
            </a:r>
            <a:br>
              <a:rPr lang="nb-NO" dirty="0" smtClean="0"/>
            </a:br>
            <a:endParaRPr lang="nb-NO" b="1" dirty="0"/>
          </a:p>
        </p:txBody>
      </p:sp>
      <p:sp>
        <p:nvSpPr>
          <p:cNvPr id="3" name="Undertittel 2"/>
          <p:cNvSpPr>
            <a:spLocks noGrp="1"/>
          </p:cNvSpPr>
          <p:nvPr>
            <p:ph type="subTitle" idx="1"/>
          </p:nvPr>
        </p:nvSpPr>
        <p:spPr>
          <a:xfrm>
            <a:off x="1403648" y="3933056"/>
            <a:ext cx="6400800" cy="1752600"/>
          </a:xfrm>
        </p:spPr>
        <p:txBody>
          <a:bodyPr>
            <a:normAutofit fontScale="92500" lnSpcReduction="20000"/>
          </a:bodyPr>
          <a:lstStyle/>
          <a:p>
            <a:pPr algn="ctr"/>
            <a:endParaRPr lang="nb-NO" dirty="0" smtClean="0"/>
          </a:p>
          <a:p>
            <a:pPr algn="ctr"/>
            <a:endParaRPr lang="nb-NO" dirty="0"/>
          </a:p>
          <a:p>
            <a:pPr algn="ctr"/>
            <a:r>
              <a:rPr lang="nb-NO" dirty="0" smtClean="0"/>
              <a:t>Beskrevet av Kristina Vestveit Nervold</a:t>
            </a:r>
          </a:p>
          <a:p>
            <a:pPr algn="ctr"/>
            <a:r>
              <a:rPr lang="nb-NO" dirty="0" smtClean="0"/>
              <a:t>Lesja</a:t>
            </a:r>
          </a:p>
          <a:p>
            <a:pPr algn="ctr"/>
            <a:r>
              <a:rPr lang="nb-NO" dirty="0" smtClean="0"/>
              <a:t>2.august. 2015</a:t>
            </a:r>
          </a:p>
        </p:txBody>
      </p:sp>
      <p:sp>
        <p:nvSpPr>
          <p:cNvPr id="4" name="Plassholder for lysbildenummer 3"/>
          <p:cNvSpPr>
            <a:spLocks noGrp="1"/>
          </p:cNvSpPr>
          <p:nvPr>
            <p:ph type="sldNum" sz="quarter" idx="12"/>
          </p:nvPr>
        </p:nvSpPr>
        <p:spPr/>
        <p:txBody>
          <a:bodyPr/>
          <a:lstStyle/>
          <a:p>
            <a:fld id="{7112F528-2D9A-4387-8131-10E1D153B5E2}" type="slidenum">
              <a:rPr lang="nb-NO" smtClean="0"/>
              <a:t>1</a:t>
            </a:fld>
            <a:endParaRPr lang="nb-NO"/>
          </a:p>
        </p:txBody>
      </p:sp>
    </p:spTree>
    <p:extLst>
      <p:ext uri="{BB962C8B-B14F-4D97-AF65-F5344CB8AC3E}">
        <p14:creationId xmlns:p14="http://schemas.microsoft.com/office/powerpoint/2010/main" val="34297705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BARN VS UNGDOM</a:t>
            </a:r>
            <a:endParaRPr lang="nb-NO" dirty="0"/>
          </a:p>
        </p:txBody>
      </p:sp>
      <p:sp>
        <p:nvSpPr>
          <p:cNvPr id="5" name="Plassholder for tekst 4"/>
          <p:cNvSpPr>
            <a:spLocks noGrp="1"/>
          </p:cNvSpPr>
          <p:nvPr>
            <p:ph type="body" idx="1"/>
          </p:nvPr>
        </p:nvSpPr>
        <p:spPr/>
        <p:txBody>
          <a:bodyPr/>
          <a:lstStyle/>
          <a:p>
            <a:r>
              <a:rPr lang="nb-NO" dirty="0" smtClean="0"/>
              <a:t>Barn	</a:t>
            </a:r>
            <a:endParaRPr lang="nb-NO" dirty="0"/>
          </a:p>
        </p:txBody>
      </p:sp>
      <p:sp>
        <p:nvSpPr>
          <p:cNvPr id="3" name="Plassholder for innhold 2"/>
          <p:cNvSpPr>
            <a:spLocks noGrp="1"/>
          </p:cNvSpPr>
          <p:nvPr>
            <p:ph sz="half" idx="2"/>
          </p:nvPr>
        </p:nvSpPr>
        <p:spPr/>
        <p:txBody>
          <a:bodyPr>
            <a:normAutofit/>
          </a:bodyPr>
          <a:lstStyle/>
          <a:p>
            <a:r>
              <a:rPr lang="nb-NO" dirty="0" smtClean="0"/>
              <a:t>Lek</a:t>
            </a:r>
          </a:p>
          <a:p>
            <a:r>
              <a:rPr lang="nb-NO" dirty="0"/>
              <a:t>Styrt trening</a:t>
            </a:r>
          </a:p>
          <a:p>
            <a:r>
              <a:rPr lang="nb-NO" dirty="0"/>
              <a:t>Struktur og forutsigbarhet</a:t>
            </a:r>
          </a:p>
          <a:p>
            <a:r>
              <a:rPr lang="nb-NO" dirty="0"/>
              <a:t>Mer foreldreinvolvering</a:t>
            </a:r>
          </a:p>
          <a:p>
            <a:pPr lvl="1"/>
            <a:r>
              <a:rPr lang="nb-NO" dirty="0"/>
              <a:t>Foreldregrupper</a:t>
            </a:r>
          </a:p>
          <a:p>
            <a:pPr lvl="1"/>
            <a:r>
              <a:rPr lang="nb-NO" dirty="0"/>
              <a:t>Informasjonskvelder</a:t>
            </a:r>
          </a:p>
          <a:p>
            <a:pPr lvl="1"/>
            <a:r>
              <a:rPr lang="nb-NO" dirty="0"/>
              <a:t>Ladekvelder</a:t>
            </a:r>
          </a:p>
          <a:p>
            <a:pPr lvl="1"/>
            <a:r>
              <a:rPr lang="nb-NO" dirty="0"/>
              <a:t>Stevnekjøring</a:t>
            </a:r>
          </a:p>
          <a:p>
            <a:pPr lvl="1"/>
            <a:r>
              <a:rPr lang="nb-NO" dirty="0"/>
              <a:t>Sosiale happenings</a:t>
            </a:r>
          </a:p>
          <a:p>
            <a:endParaRPr lang="nb-NO" dirty="0"/>
          </a:p>
        </p:txBody>
      </p:sp>
      <p:sp>
        <p:nvSpPr>
          <p:cNvPr id="6" name="Plassholder for tekst 5"/>
          <p:cNvSpPr>
            <a:spLocks noGrp="1"/>
          </p:cNvSpPr>
          <p:nvPr>
            <p:ph type="body" sz="quarter" idx="3"/>
          </p:nvPr>
        </p:nvSpPr>
        <p:spPr/>
        <p:txBody>
          <a:bodyPr/>
          <a:lstStyle/>
          <a:p>
            <a:r>
              <a:rPr lang="nb-NO" dirty="0" smtClean="0"/>
              <a:t>Ungdom/voksne</a:t>
            </a:r>
            <a:endParaRPr lang="nb-NO" dirty="0"/>
          </a:p>
        </p:txBody>
      </p:sp>
      <p:sp>
        <p:nvSpPr>
          <p:cNvPr id="2" name="Plassholder for innhold 1"/>
          <p:cNvSpPr>
            <a:spLocks noGrp="1"/>
          </p:cNvSpPr>
          <p:nvPr>
            <p:ph sz="quarter" idx="4"/>
          </p:nvPr>
        </p:nvSpPr>
        <p:spPr/>
        <p:txBody>
          <a:bodyPr>
            <a:normAutofit lnSpcReduction="10000"/>
          </a:bodyPr>
          <a:lstStyle/>
          <a:p>
            <a:r>
              <a:rPr lang="nb-NO" dirty="0" smtClean="0"/>
              <a:t>Mer selvstendiggjøring</a:t>
            </a:r>
          </a:p>
          <a:p>
            <a:r>
              <a:rPr lang="nb-NO" dirty="0"/>
              <a:t>Mer ansvarliggjøring</a:t>
            </a:r>
          </a:p>
          <a:p>
            <a:r>
              <a:rPr lang="nb-NO" dirty="0" smtClean="0"/>
              <a:t>Krever mer faglig tyngde</a:t>
            </a:r>
            <a:endParaRPr lang="nb-NO" dirty="0"/>
          </a:p>
          <a:p>
            <a:r>
              <a:rPr lang="nb-NO" dirty="0"/>
              <a:t>Lytte </a:t>
            </a:r>
          </a:p>
          <a:p>
            <a:r>
              <a:rPr lang="nb-NO" dirty="0"/>
              <a:t>Møte skytterne der dem er</a:t>
            </a:r>
          </a:p>
          <a:p>
            <a:r>
              <a:rPr lang="nb-NO" dirty="0"/>
              <a:t>Engasjere dem som trenere</a:t>
            </a:r>
          </a:p>
          <a:p>
            <a:r>
              <a:rPr lang="nb-NO" dirty="0"/>
              <a:t>Sende dem på kurs </a:t>
            </a:r>
          </a:p>
          <a:p>
            <a:r>
              <a:rPr lang="nb-NO" b="1" dirty="0"/>
              <a:t>Mye ros og bekreftelse</a:t>
            </a:r>
          </a:p>
          <a:p>
            <a:endParaRPr lang="nb-NO" dirty="0"/>
          </a:p>
        </p:txBody>
      </p:sp>
      <p:sp>
        <p:nvSpPr>
          <p:cNvPr id="7" name="Plassholder for lysbildenummer 6"/>
          <p:cNvSpPr>
            <a:spLocks noGrp="1"/>
          </p:cNvSpPr>
          <p:nvPr>
            <p:ph type="sldNum" sz="quarter" idx="12"/>
          </p:nvPr>
        </p:nvSpPr>
        <p:spPr/>
        <p:txBody>
          <a:bodyPr/>
          <a:lstStyle/>
          <a:p>
            <a:fld id="{7112F528-2D9A-4387-8131-10E1D153B5E2}" type="slidenum">
              <a:rPr lang="nb-NO" smtClean="0"/>
              <a:t>10</a:t>
            </a:fld>
            <a:endParaRPr lang="nb-NO"/>
          </a:p>
        </p:txBody>
      </p:sp>
    </p:spTree>
    <p:extLst>
      <p:ext uri="{BB962C8B-B14F-4D97-AF65-F5344CB8AC3E}">
        <p14:creationId xmlns:p14="http://schemas.microsoft.com/office/powerpoint/2010/main" val="3161176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	</a:t>
            </a:r>
            <a:endParaRPr lang="nb-NO" dirty="0"/>
          </a:p>
        </p:txBody>
      </p:sp>
      <p:sp>
        <p:nvSpPr>
          <p:cNvPr id="3" name="Plassholder for innhold 2"/>
          <p:cNvSpPr>
            <a:spLocks noGrp="1"/>
          </p:cNvSpPr>
          <p:nvPr>
            <p:ph sz="half" idx="1"/>
          </p:nvPr>
        </p:nvSpPr>
        <p:spPr/>
        <p:txBody>
          <a:bodyPr>
            <a:normAutofit fontScale="92500" lnSpcReduction="20000"/>
          </a:bodyPr>
          <a:lstStyle/>
          <a:p>
            <a:r>
              <a:rPr lang="nb-NO" dirty="0" smtClean="0"/>
              <a:t>KEEP IT SIMPLE, TTT</a:t>
            </a:r>
          </a:p>
          <a:p>
            <a:r>
              <a:rPr lang="nb-NO" dirty="0"/>
              <a:t>LE-DEL-SE</a:t>
            </a:r>
          </a:p>
          <a:p>
            <a:endParaRPr lang="nb-NO" dirty="0" smtClean="0"/>
          </a:p>
          <a:p>
            <a:r>
              <a:rPr lang="nb-NO" dirty="0" smtClean="0"/>
              <a:t>Læring på tvers</a:t>
            </a:r>
          </a:p>
          <a:p>
            <a:r>
              <a:rPr lang="nb-NO" dirty="0" smtClean="0"/>
              <a:t>Motiverende treninger</a:t>
            </a:r>
          </a:p>
          <a:p>
            <a:r>
              <a:rPr lang="nb-NO" dirty="0" smtClean="0"/>
              <a:t>Bygge opp sosiale fellesskap</a:t>
            </a:r>
          </a:p>
          <a:p>
            <a:r>
              <a:rPr lang="nb-NO" dirty="0" smtClean="0"/>
              <a:t>Ha en målbar og strukturert plan</a:t>
            </a:r>
          </a:p>
          <a:p>
            <a:r>
              <a:rPr lang="nb-NO" dirty="0" smtClean="0"/>
              <a:t>Se behovene til skytterne og foreldrene</a:t>
            </a:r>
          </a:p>
          <a:p>
            <a:r>
              <a:rPr lang="nb-NO" dirty="0" smtClean="0"/>
              <a:t>Være et forbilde</a:t>
            </a:r>
          </a:p>
          <a:p>
            <a:endParaRPr lang="nb-NO" dirty="0" smtClean="0"/>
          </a:p>
          <a:p>
            <a:endParaRPr lang="nb-NO" dirty="0"/>
          </a:p>
        </p:txBody>
      </p:sp>
      <p:pic>
        <p:nvPicPr>
          <p:cNvPr id="5" name="Plassholder for innhold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4801292" y="2633633"/>
            <a:ext cx="3732415" cy="2797233"/>
          </a:xfrm>
          <a:prstGeom prst="rect">
            <a:avLst/>
          </a:prstGeom>
        </p:spPr>
      </p:pic>
      <p:sp>
        <p:nvSpPr>
          <p:cNvPr id="4" name="Plassholder for lysbildenummer 3"/>
          <p:cNvSpPr>
            <a:spLocks noGrp="1"/>
          </p:cNvSpPr>
          <p:nvPr>
            <p:ph type="sldNum" sz="quarter" idx="12"/>
          </p:nvPr>
        </p:nvSpPr>
        <p:spPr/>
        <p:txBody>
          <a:bodyPr/>
          <a:lstStyle/>
          <a:p>
            <a:fld id="{7112F528-2D9A-4387-8131-10E1D153B5E2}" type="slidenum">
              <a:rPr lang="nb-NO" smtClean="0"/>
              <a:t>11</a:t>
            </a:fld>
            <a:endParaRPr lang="nb-NO"/>
          </a:p>
        </p:txBody>
      </p:sp>
    </p:spTree>
    <p:extLst>
      <p:ext uri="{BB962C8B-B14F-4D97-AF65-F5344CB8AC3E}">
        <p14:creationId xmlns:p14="http://schemas.microsoft.com/office/powerpoint/2010/main" val="266662488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pPr algn="ctr"/>
            <a:r>
              <a:rPr lang="nb-NO" dirty="0" smtClean="0"/>
              <a:t>Spørsmål etter foredraget:</a:t>
            </a:r>
            <a:endParaRPr lang="nb-NO" dirty="0"/>
          </a:p>
        </p:txBody>
      </p:sp>
      <p:sp>
        <p:nvSpPr>
          <p:cNvPr id="6" name="Plassholder for innhold 5"/>
          <p:cNvSpPr>
            <a:spLocks noGrp="1"/>
          </p:cNvSpPr>
          <p:nvPr>
            <p:ph idx="1"/>
          </p:nvPr>
        </p:nvSpPr>
        <p:spPr/>
        <p:txBody>
          <a:bodyPr>
            <a:normAutofit lnSpcReduction="10000"/>
          </a:bodyPr>
          <a:lstStyle/>
          <a:p>
            <a:pPr algn="ctr"/>
            <a:r>
              <a:rPr lang="nb-NO" dirty="0" smtClean="0"/>
              <a:t>Ta kontakt med: Kristina </a:t>
            </a:r>
            <a:r>
              <a:rPr lang="nb-NO" dirty="0"/>
              <a:t>Vestveit Nervold</a:t>
            </a:r>
          </a:p>
          <a:p>
            <a:pPr algn="ctr"/>
            <a:r>
              <a:rPr lang="nb-NO" dirty="0"/>
              <a:t>E-post: </a:t>
            </a:r>
            <a:r>
              <a:rPr lang="nb-NO" dirty="0">
                <a:hlinkClick r:id="rId2"/>
              </a:rPr>
              <a:t>kristina_v86@hotmail.com</a:t>
            </a:r>
            <a:endParaRPr lang="nb-NO" dirty="0"/>
          </a:p>
          <a:p>
            <a:pPr algn="ctr"/>
            <a:r>
              <a:rPr lang="nb-NO" dirty="0"/>
              <a:t>Telefon: 99 75 44 74</a:t>
            </a:r>
          </a:p>
          <a:p>
            <a:endParaRPr lang="nb-NO" dirty="0" smtClean="0"/>
          </a:p>
          <a:p>
            <a:endParaRPr lang="nb-NO" dirty="0"/>
          </a:p>
          <a:p>
            <a:r>
              <a:rPr lang="nb-NO" b="1" i="1" dirty="0"/>
              <a:t>Tusen takk for at jeg </a:t>
            </a:r>
            <a:r>
              <a:rPr lang="nb-NO" b="1" i="1" dirty="0" smtClean="0"/>
              <a:t>fikk </a:t>
            </a:r>
            <a:r>
              <a:rPr lang="nb-NO" b="1" i="1" dirty="0"/>
              <a:t>dele </a:t>
            </a:r>
            <a:r>
              <a:rPr lang="nb-NO" b="1" i="1" dirty="0" smtClean="0"/>
              <a:t>erfaringer med dere. Lykke til med rekrutteringen. </a:t>
            </a:r>
          </a:p>
          <a:p>
            <a:pPr algn="ctr"/>
            <a:r>
              <a:rPr lang="nb-NO" b="1" i="1" dirty="0" smtClean="0"/>
              <a:t>Vi gjør hverandre bedre !</a:t>
            </a:r>
          </a:p>
          <a:p>
            <a:endParaRPr lang="nb-NO" b="1" i="1" dirty="0"/>
          </a:p>
          <a:p>
            <a:endParaRPr lang="nb-NO" b="1" i="1" dirty="0" smtClean="0"/>
          </a:p>
          <a:p>
            <a:endParaRPr lang="nb-NO" b="1" i="1" dirty="0"/>
          </a:p>
          <a:p>
            <a:pPr algn="ctr"/>
            <a:r>
              <a:rPr lang="nb-NO" b="1" i="1" dirty="0" smtClean="0"/>
              <a:t>Lykke til på Landsskytterstevnet 2015</a:t>
            </a:r>
          </a:p>
        </p:txBody>
      </p:sp>
      <p:sp>
        <p:nvSpPr>
          <p:cNvPr id="2" name="Plassholder for lysbildenummer 1"/>
          <p:cNvSpPr>
            <a:spLocks noGrp="1"/>
          </p:cNvSpPr>
          <p:nvPr>
            <p:ph type="sldNum" sz="quarter" idx="12"/>
          </p:nvPr>
        </p:nvSpPr>
        <p:spPr/>
        <p:txBody>
          <a:bodyPr/>
          <a:lstStyle/>
          <a:p>
            <a:fld id="{7112F528-2D9A-4387-8131-10E1D153B5E2}" type="slidenum">
              <a:rPr lang="nb-NO" smtClean="0"/>
              <a:t>12</a:t>
            </a:fld>
            <a:endParaRPr lang="nb-NO"/>
          </a:p>
        </p:txBody>
      </p:sp>
    </p:spTree>
    <p:extLst>
      <p:ext uri="{BB962C8B-B14F-4D97-AF65-F5344CB8AC3E}">
        <p14:creationId xmlns:p14="http://schemas.microsoft.com/office/powerpoint/2010/main" val="10500582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400" dirty="0" smtClean="0"/>
              <a:t>Agenda: </a:t>
            </a:r>
            <a:endParaRPr lang="nb-NO" sz="4400" dirty="0"/>
          </a:p>
        </p:txBody>
      </p:sp>
      <p:sp>
        <p:nvSpPr>
          <p:cNvPr id="3" name="Plassholder for innhold 2"/>
          <p:cNvSpPr>
            <a:spLocks noGrp="1"/>
          </p:cNvSpPr>
          <p:nvPr>
            <p:ph idx="1"/>
          </p:nvPr>
        </p:nvSpPr>
        <p:spPr/>
        <p:txBody>
          <a:bodyPr>
            <a:normAutofit/>
          </a:bodyPr>
          <a:lstStyle/>
          <a:p>
            <a:pPr lvl="2"/>
            <a:r>
              <a:rPr lang="nb-NO" sz="2200" dirty="0" smtClean="0"/>
              <a:t>Tanker rundt hvordan vi kan beholde </a:t>
            </a:r>
            <a:r>
              <a:rPr lang="nb-NO" sz="2200" dirty="0"/>
              <a:t>ungdommene over til </a:t>
            </a:r>
            <a:r>
              <a:rPr lang="nb-NO" sz="2200" dirty="0" smtClean="0"/>
              <a:t>seniorklassene?</a:t>
            </a:r>
          </a:p>
          <a:p>
            <a:pPr marL="548640" lvl="2" indent="0">
              <a:buNone/>
            </a:pPr>
            <a:endParaRPr lang="nb-NO" sz="2200" dirty="0"/>
          </a:p>
          <a:p>
            <a:pPr lvl="2"/>
            <a:r>
              <a:rPr lang="nb-NO" sz="2200" dirty="0" smtClean="0"/>
              <a:t>Beskrivelser av praktiske øvelser og verktøy. </a:t>
            </a:r>
          </a:p>
          <a:p>
            <a:pPr marL="548640" lvl="2" indent="0">
              <a:buNone/>
            </a:pPr>
            <a:endParaRPr lang="nb-NO" sz="2400" dirty="0"/>
          </a:p>
          <a:p>
            <a:pPr marL="457200" lvl="1" indent="0">
              <a:buNone/>
            </a:pPr>
            <a:r>
              <a:rPr lang="nb-NO" sz="2400" dirty="0" smtClean="0"/>
              <a:t>Kom gjerne med innspill til slutt. </a:t>
            </a:r>
            <a:endParaRPr lang="nb-NO" sz="2400" dirty="0"/>
          </a:p>
        </p:txBody>
      </p:sp>
      <p:sp>
        <p:nvSpPr>
          <p:cNvPr id="4" name="Plassholder for lysbildenummer 3"/>
          <p:cNvSpPr>
            <a:spLocks noGrp="1"/>
          </p:cNvSpPr>
          <p:nvPr>
            <p:ph type="sldNum" sz="quarter" idx="12"/>
          </p:nvPr>
        </p:nvSpPr>
        <p:spPr/>
        <p:txBody>
          <a:bodyPr/>
          <a:lstStyle/>
          <a:p>
            <a:fld id="{7112F528-2D9A-4387-8131-10E1D153B5E2}" type="slidenum">
              <a:rPr lang="nb-NO" smtClean="0"/>
              <a:t>2</a:t>
            </a:fld>
            <a:endParaRPr lang="nb-NO"/>
          </a:p>
        </p:txBody>
      </p:sp>
    </p:spTree>
    <p:extLst>
      <p:ext uri="{BB962C8B-B14F-4D97-AF65-F5344CB8AC3E}">
        <p14:creationId xmlns:p14="http://schemas.microsoft.com/office/powerpoint/2010/main" val="44217419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Faktorer i ungdomsarbeid</a:t>
            </a:r>
            <a:endParaRPr lang="nb-NO" b="1" dirty="0"/>
          </a:p>
        </p:txBody>
      </p:sp>
      <p:sp>
        <p:nvSpPr>
          <p:cNvPr id="3" name="Plassholder for innhold 2"/>
          <p:cNvSpPr>
            <a:spLocks noGrp="1"/>
          </p:cNvSpPr>
          <p:nvPr>
            <p:ph idx="1"/>
          </p:nvPr>
        </p:nvSpPr>
        <p:spPr/>
        <p:txBody>
          <a:bodyPr/>
          <a:lstStyle/>
          <a:p>
            <a:r>
              <a:rPr lang="nb-NO" dirty="0"/>
              <a:t>Forankring i </a:t>
            </a:r>
            <a:r>
              <a:rPr lang="nb-NO" dirty="0" smtClean="0"/>
              <a:t>ledelsen/styret/foresatte</a:t>
            </a:r>
          </a:p>
          <a:p>
            <a:r>
              <a:rPr lang="nb-NO" dirty="0"/>
              <a:t>Tilfredsstillende rammefaktorer</a:t>
            </a:r>
          </a:p>
          <a:p>
            <a:r>
              <a:rPr lang="nb-NO" dirty="0"/>
              <a:t>En målrettet plan</a:t>
            </a:r>
          </a:p>
          <a:p>
            <a:r>
              <a:rPr lang="nb-NO" dirty="0"/>
              <a:t>Struktur i planlegging og gjennomføring</a:t>
            </a:r>
          </a:p>
          <a:p>
            <a:r>
              <a:rPr lang="nb-NO" dirty="0"/>
              <a:t>Trygghet og glede i gruppa </a:t>
            </a:r>
          </a:p>
          <a:p>
            <a:r>
              <a:rPr lang="nb-NO" dirty="0"/>
              <a:t>Evaluering, både subjektiv og objektiv </a:t>
            </a:r>
          </a:p>
          <a:p>
            <a:r>
              <a:rPr lang="nb-NO" dirty="0"/>
              <a:t>Ansvarliggjøring </a:t>
            </a:r>
          </a:p>
          <a:p>
            <a:r>
              <a:rPr lang="nb-NO" dirty="0"/>
              <a:t>Informasjon, samlingsplattformer, </a:t>
            </a:r>
            <a:r>
              <a:rPr lang="nb-NO" dirty="0" err="1" smtClean="0"/>
              <a:t>facebook</a:t>
            </a:r>
            <a:r>
              <a:rPr lang="nb-NO" dirty="0" smtClean="0"/>
              <a:t>/sosiale medier</a:t>
            </a:r>
            <a:endParaRPr lang="nb-NO" dirty="0"/>
          </a:p>
          <a:p>
            <a:r>
              <a:rPr lang="nb-NO" dirty="0"/>
              <a:t>BALANSE I ROLLEN SOM LEDER/ INSTRUKTØR/ VEILEDER/ COACH? </a:t>
            </a:r>
          </a:p>
          <a:p>
            <a:endParaRPr lang="nb-NO" dirty="0" smtClean="0"/>
          </a:p>
          <a:p>
            <a:pPr marL="0" indent="0">
              <a:buNone/>
            </a:pPr>
            <a:endParaRPr lang="nb-NO" dirty="0" smtClean="0"/>
          </a:p>
        </p:txBody>
      </p:sp>
      <p:sp>
        <p:nvSpPr>
          <p:cNvPr id="4" name="Plassholder for lysbildenummer 3"/>
          <p:cNvSpPr>
            <a:spLocks noGrp="1"/>
          </p:cNvSpPr>
          <p:nvPr>
            <p:ph type="sldNum" sz="quarter" idx="12"/>
          </p:nvPr>
        </p:nvSpPr>
        <p:spPr/>
        <p:txBody>
          <a:bodyPr/>
          <a:lstStyle/>
          <a:p>
            <a:fld id="{7112F528-2D9A-4387-8131-10E1D153B5E2}" type="slidenum">
              <a:rPr lang="nb-NO" smtClean="0"/>
              <a:t>3</a:t>
            </a:fld>
            <a:endParaRPr lang="nb-NO"/>
          </a:p>
        </p:txBody>
      </p:sp>
    </p:spTree>
    <p:extLst>
      <p:ext uri="{BB962C8B-B14F-4D97-AF65-F5344CB8AC3E}">
        <p14:creationId xmlns:p14="http://schemas.microsoft.com/office/powerpoint/2010/main" val="3368172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44824"/>
            <a:ext cx="2142680" cy="1264920"/>
          </a:xfrm>
        </p:spPr>
        <p:txBody>
          <a:bodyPr>
            <a:normAutofit fontScale="90000"/>
          </a:bodyPr>
          <a:lstStyle/>
          <a:p>
            <a:pPr algn="ctr"/>
            <a:r>
              <a:rPr lang="nb-NO" sz="2800" dirty="0" smtClean="0"/>
              <a:t/>
            </a:r>
            <a:br>
              <a:rPr lang="nb-NO" sz="2800" dirty="0" smtClean="0"/>
            </a:br>
            <a:r>
              <a:rPr lang="nb-NO" sz="2800" dirty="0" smtClean="0"/>
              <a:t/>
            </a:r>
            <a:br>
              <a:rPr lang="nb-NO" sz="2800" dirty="0" smtClean="0"/>
            </a:br>
            <a:r>
              <a:rPr lang="nb-NO" sz="3600" dirty="0" smtClean="0"/>
              <a:t/>
            </a:r>
            <a:br>
              <a:rPr lang="nb-NO" sz="3600" dirty="0" smtClean="0"/>
            </a:br>
            <a:r>
              <a:rPr lang="nb-NO" sz="2800" dirty="0" smtClean="0"/>
              <a:t>Hvordan lære bort det faglige, tekniske og mentale til barn/ungdom?</a:t>
            </a:r>
            <a:endParaRPr lang="nb-NO" sz="2800" dirty="0"/>
          </a:p>
        </p:txBody>
      </p:sp>
      <p:sp>
        <p:nvSpPr>
          <p:cNvPr id="7" name="Plassholder for bilde 6"/>
          <p:cNvSpPr>
            <a:spLocks noGrp="1"/>
          </p:cNvSpPr>
          <p:nvPr>
            <p:ph type="pic" idx="1"/>
          </p:nvPr>
        </p:nvSpPr>
        <p:spPr/>
      </p:sp>
      <p:sp>
        <p:nvSpPr>
          <p:cNvPr id="4" name="Plassholder for tekst 3"/>
          <p:cNvSpPr>
            <a:spLocks noGrp="1"/>
          </p:cNvSpPr>
          <p:nvPr>
            <p:ph type="body" sz="half" idx="2"/>
          </p:nvPr>
        </p:nvSpPr>
        <p:spPr>
          <a:xfrm>
            <a:off x="467544" y="3140968"/>
            <a:ext cx="2139696" cy="3024336"/>
          </a:xfrm>
        </p:spPr>
        <p:txBody>
          <a:bodyPr>
            <a:normAutofit lnSpcReduction="10000"/>
          </a:bodyPr>
          <a:lstStyle/>
          <a:p>
            <a:pPr algn="ctr"/>
            <a:endParaRPr lang="nb-NO" sz="3200" b="1" i="1" dirty="0">
              <a:latin typeface="Baskerville Old Face" panose="02020602080505020303" pitchFamily="18" charset="0"/>
            </a:endParaRPr>
          </a:p>
          <a:p>
            <a:r>
              <a:rPr lang="nb-NO" sz="2000" b="1" dirty="0" smtClean="0">
                <a:latin typeface="+mj-lt"/>
              </a:rPr>
              <a:t>Regel nr.1: </a:t>
            </a:r>
          </a:p>
          <a:p>
            <a:r>
              <a:rPr lang="nb-NO" sz="2000" b="1" u="sng" dirty="0"/>
              <a:t>KIS(S)</a:t>
            </a:r>
          </a:p>
          <a:p>
            <a:r>
              <a:rPr lang="nb-NO" sz="2000" i="1" dirty="0" err="1"/>
              <a:t>Keep</a:t>
            </a:r>
            <a:r>
              <a:rPr lang="nb-NO" sz="2000" i="1" dirty="0"/>
              <a:t> it simple (and stupid) </a:t>
            </a:r>
          </a:p>
          <a:p>
            <a:endParaRPr lang="nb-NO" sz="2000" i="1" dirty="0" smtClean="0">
              <a:latin typeface="Baskerville Old Face" panose="02020602080505020303" pitchFamily="18" charset="0"/>
            </a:endParaRPr>
          </a:p>
          <a:p>
            <a:r>
              <a:rPr lang="nb-NO" b="1" dirty="0"/>
              <a:t>Regel nr.2: </a:t>
            </a:r>
          </a:p>
          <a:p>
            <a:r>
              <a:rPr lang="nb-NO" b="1" u="sng" dirty="0"/>
              <a:t>TTT</a:t>
            </a:r>
          </a:p>
          <a:p>
            <a:r>
              <a:rPr lang="nb-NO" i="1" dirty="0"/>
              <a:t>Ting tar tid</a:t>
            </a:r>
          </a:p>
          <a:p>
            <a:endParaRPr lang="nb-NO" dirty="0"/>
          </a:p>
        </p:txBody>
      </p:sp>
      <p:sp>
        <p:nvSpPr>
          <p:cNvPr id="6" name="Plassholder for lysbildenummer 5"/>
          <p:cNvSpPr>
            <a:spLocks noGrp="1"/>
          </p:cNvSpPr>
          <p:nvPr>
            <p:ph type="sldNum" sz="quarter" idx="12"/>
          </p:nvPr>
        </p:nvSpPr>
        <p:spPr/>
        <p:txBody>
          <a:bodyPr/>
          <a:lstStyle/>
          <a:p>
            <a:fld id="{7112F528-2D9A-4387-8131-10E1D153B5E2}" type="slidenum">
              <a:rPr lang="nb-NO" smtClean="0"/>
              <a:t>4</a:t>
            </a:fld>
            <a:endParaRPr lang="nb-NO"/>
          </a:p>
        </p:txBody>
      </p:sp>
      <p:sp>
        <p:nvSpPr>
          <p:cNvPr id="3" name="Plassholder for innhold 2"/>
          <p:cNvSpPr>
            <a:spLocks noGrp="1"/>
          </p:cNvSpPr>
          <p:nvPr>
            <p:ph idx="4294967295"/>
          </p:nvPr>
        </p:nvSpPr>
        <p:spPr>
          <a:xfrm>
            <a:off x="3429000" y="792163"/>
            <a:ext cx="5715000" cy="5578475"/>
          </a:xfrm>
        </p:spPr>
        <p:txBody>
          <a:bodyPr/>
          <a:lstStyle/>
          <a:p>
            <a:pPr marL="0" indent="0">
              <a:buNone/>
            </a:pPr>
            <a:endParaRPr lang="nb-NO" dirty="0" smtClean="0"/>
          </a:p>
          <a:p>
            <a:pPr marL="0" indent="0">
              <a:buNone/>
            </a:pPr>
            <a:endParaRPr lang="nb-NO"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246" y="764704"/>
            <a:ext cx="4351626" cy="579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767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Trygghet på trening skaper et sosialt fellesskap</a:t>
            </a:r>
            <a:endParaRPr lang="nb-NO" dirty="0"/>
          </a:p>
        </p:txBody>
      </p:sp>
      <p:sp>
        <p:nvSpPr>
          <p:cNvPr id="6" name="Plassholder for innhold 5"/>
          <p:cNvSpPr>
            <a:spLocks noGrp="1"/>
          </p:cNvSpPr>
          <p:nvPr>
            <p:ph idx="1"/>
          </p:nvPr>
        </p:nvSpPr>
        <p:spPr/>
        <p:txBody>
          <a:bodyPr/>
          <a:lstStyle/>
          <a:p>
            <a:r>
              <a:rPr lang="nb-NO" dirty="0" smtClean="0"/>
              <a:t>LE-DEL-SE</a:t>
            </a:r>
          </a:p>
          <a:p>
            <a:r>
              <a:rPr lang="nb-NO" dirty="0"/>
              <a:t>Som trener/leder</a:t>
            </a:r>
          </a:p>
          <a:p>
            <a:pPr lvl="1"/>
            <a:r>
              <a:rPr lang="nb-NO" dirty="0"/>
              <a:t>Se og kjenn dine utøvere. </a:t>
            </a:r>
          </a:p>
          <a:p>
            <a:pPr lvl="1"/>
            <a:r>
              <a:rPr lang="nb-NO" dirty="0">
                <a:hlinkClick r:id="rId3" action="ppaction://hlinkfile"/>
              </a:rPr>
              <a:t>Eksempel på trivselsundersøkelse</a:t>
            </a:r>
            <a:endParaRPr lang="nb-NO" dirty="0"/>
          </a:p>
          <a:p>
            <a:pPr lvl="1"/>
            <a:endParaRPr lang="nb-NO" dirty="0"/>
          </a:p>
          <a:p>
            <a:pPr lvl="1"/>
            <a:endParaRPr lang="nb-NO" dirty="0"/>
          </a:p>
          <a:p>
            <a:r>
              <a:rPr lang="nb-NO" dirty="0"/>
              <a:t>Makkerpar. </a:t>
            </a:r>
          </a:p>
          <a:p>
            <a:pPr lvl="1"/>
            <a:r>
              <a:rPr lang="nb-NO" dirty="0"/>
              <a:t>Utøverne bør kjenne og være trygge på hverandre.</a:t>
            </a:r>
          </a:p>
          <a:p>
            <a:r>
              <a:rPr lang="nb-NO" dirty="0"/>
              <a:t>(Foreldre)</a:t>
            </a:r>
          </a:p>
          <a:p>
            <a:endParaRPr lang="nb-NO" dirty="0"/>
          </a:p>
          <a:p>
            <a:endParaRPr lang="nb-NO" dirty="0" smtClean="0"/>
          </a:p>
          <a:p>
            <a:endParaRPr lang="nb-NO" dirty="0" smtClean="0"/>
          </a:p>
          <a:p>
            <a:endParaRPr lang="nb-NO" dirty="0"/>
          </a:p>
        </p:txBody>
      </p:sp>
      <p:sp>
        <p:nvSpPr>
          <p:cNvPr id="3" name="Plassholder for lysbildenummer 2"/>
          <p:cNvSpPr>
            <a:spLocks noGrp="1"/>
          </p:cNvSpPr>
          <p:nvPr>
            <p:ph type="sldNum" sz="quarter" idx="12"/>
          </p:nvPr>
        </p:nvSpPr>
        <p:spPr/>
        <p:txBody>
          <a:bodyPr/>
          <a:lstStyle/>
          <a:p>
            <a:fld id="{7112F528-2D9A-4387-8131-10E1D153B5E2}" type="slidenum">
              <a:rPr lang="nb-NO" smtClean="0"/>
              <a:t>5</a:t>
            </a:fld>
            <a:endParaRPr lang="nb-NO"/>
          </a:p>
        </p:txBody>
      </p:sp>
    </p:spTree>
    <p:extLst>
      <p:ext uri="{BB962C8B-B14F-4D97-AF65-F5344CB8AC3E}">
        <p14:creationId xmlns:p14="http://schemas.microsoft.com/office/powerpoint/2010/main" val="3527847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Organisering av trening	 på generell basis</a:t>
            </a:r>
            <a:endParaRPr lang="nb-NO" dirty="0"/>
          </a:p>
        </p:txBody>
      </p:sp>
      <p:sp>
        <p:nvSpPr>
          <p:cNvPr id="3" name="Plassholder for innhold 2"/>
          <p:cNvSpPr>
            <a:spLocks noGrp="1"/>
          </p:cNvSpPr>
          <p:nvPr>
            <p:ph idx="1"/>
          </p:nvPr>
        </p:nvSpPr>
        <p:spPr/>
        <p:txBody>
          <a:bodyPr/>
          <a:lstStyle/>
          <a:p>
            <a:r>
              <a:rPr lang="nb-NO" dirty="0" smtClean="0"/>
              <a:t>Individuell trening/personlig trening</a:t>
            </a:r>
          </a:p>
          <a:p>
            <a:r>
              <a:rPr lang="nb-NO" dirty="0" smtClean="0"/>
              <a:t>Lagstrening (med struktur)</a:t>
            </a:r>
          </a:p>
          <a:p>
            <a:r>
              <a:rPr lang="nb-NO" dirty="0" smtClean="0"/>
              <a:t>Miks av flere lag, ulike nivåer, samlinger</a:t>
            </a:r>
          </a:p>
          <a:p>
            <a:endParaRPr lang="nb-NO" dirty="0" smtClean="0"/>
          </a:p>
        </p:txBody>
      </p:sp>
      <p:sp>
        <p:nvSpPr>
          <p:cNvPr id="4" name="Plassholder for lysbildenummer 3"/>
          <p:cNvSpPr>
            <a:spLocks noGrp="1"/>
          </p:cNvSpPr>
          <p:nvPr>
            <p:ph type="sldNum" sz="quarter" idx="12"/>
          </p:nvPr>
        </p:nvSpPr>
        <p:spPr/>
        <p:txBody>
          <a:bodyPr/>
          <a:lstStyle/>
          <a:p>
            <a:fld id="{7112F528-2D9A-4387-8131-10E1D153B5E2}" type="slidenum">
              <a:rPr lang="nb-NO" smtClean="0"/>
              <a:t>6</a:t>
            </a:fld>
            <a:endParaRPr lang="nb-NO"/>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0" y="2924944"/>
            <a:ext cx="5051400" cy="378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799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Motiverende trening</a:t>
            </a:r>
            <a:endParaRPr lang="nb-NO" dirty="0"/>
          </a:p>
        </p:txBody>
      </p:sp>
      <p:sp>
        <p:nvSpPr>
          <p:cNvPr id="3" name="Plassholder for innhold 2"/>
          <p:cNvSpPr>
            <a:spLocks noGrp="1"/>
          </p:cNvSpPr>
          <p:nvPr>
            <p:ph idx="1"/>
          </p:nvPr>
        </p:nvSpPr>
        <p:spPr/>
        <p:txBody>
          <a:bodyPr/>
          <a:lstStyle/>
          <a:p>
            <a:pPr marL="0" indent="0">
              <a:buNone/>
            </a:pPr>
            <a:endParaRPr lang="nb-NO" dirty="0" smtClean="0"/>
          </a:p>
          <a:p>
            <a:endParaRPr lang="nb-NO" dirty="0"/>
          </a:p>
          <a:p>
            <a:endParaRPr lang="nb-NO" dirty="0" smtClean="0"/>
          </a:p>
        </p:txBody>
      </p:sp>
      <p:sp>
        <p:nvSpPr>
          <p:cNvPr id="6" name="Plassholder for tekst 5"/>
          <p:cNvSpPr>
            <a:spLocks noGrp="1"/>
          </p:cNvSpPr>
          <p:nvPr>
            <p:ph type="body" sz="half" idx="2"/>
          </p:nvPr>
        </p:nvSpPr>
        <p:spPr/>
        <p:txBody>
          <a:bodyPr/>
          <a:lstStyle/>
          <a:p>
            <a:r>
              <a:rPr lang="nb-NO" dirty="0"/>
              <a:t>Bør være faglig og utviklende, med en balanse av noe i komfortsonen og noe utenfor komfortsonen. </a:t>
            </a:r>
          </a:p>
          <a:p>
            <a:endParaRPr lang="nb-NO" dirty="0" smtClean="0">
              <a:hlinkClick r:id="rId2" action="ppaction://hlinkfile"/>
            </a:endParaRPr>
          </a:p>
          <a:p>
            <a:r>
              <a:rPr lang="nb-NO" dirty="0" smtClean="0">
                <a:hlinkClick r:id="rId2" action="ppaction://hlinkfile"/>
              </a:rPr>
              <a:t>Eksempel </a:t>
            </a:r>
            <a:r>
              <a:rPr lang="nb-NO" dirty="0">
                <a:hlinkClick r:id="rId2" action="ppaction://hlinkfile"/>
              </a:rPr>
              <a:t>på treningsprogram fra en samling i regi av NSF </a:t>
            </a:r>
            <a:endParaRPr lang="nb-NO" dirty="0"/>
          </a:p>
          <a:p>
            <a:endParaRPr lang="nb-NO" dirty="0"/>
          </a:p>
        </p:txBody>
      </p:sp>
      <p:sp>
        <p:nvSpPr>
          <p:cNvPr id="4" name="Plassholder for lysbildenummer 3"/>
          <p:cNvSpPr>
            <a:spLocks noGrp="1"/>
          </p:cNvSpPr>
          <p:nvPr>
            <p:ph type="sldNum" sz="quarter" idx="12"/>
          </p:nvPr>
        </p:nvSpPr>
        <p:spPr/>
        <p:txBody>
          <a:bodyPr/>
          <a:lstStyle/>
          <a:p>
            <a:fld id="{7112F528-2D9A-4387-8131-10E1D153B5E2}" type="slidenum">
              <a:rPr lang="nb-NO" smtClean="0"/>
              <a:t>7</a:t>
            </a:fld>
            <a:endParaRPr lang="nb-NO"/>
          </a:p>
        </p:txBody>
      </p:sp>
      <p:pic>
        <p:nvPicPr>
          <p:cNvPr id="7"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3808" y="1268760"/>
            <a:ext cx="5696181" cy="427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84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Kort oppsummert oppbygging av en samling</a:t>
            </a:r>
            <a:r>
              <a:rPr lang="nb-NO" dirty="0"/>
              <a:t/>
            </a:r>
            <a:br>
              <a:rPr lang="nb-NO" dirty="0"/>
            </a:br>
            <a:endParaRPr lang="nb-NO" dirty="0"/>
          </a:p>
        </p:txBody>
      </p:sp>
      <p:sp>
        <p:nvSpPr>
          <p:cNvPr id="3" name="Plassholder for lysbildenummer 2"/>
          <p:cNvSpPr>
            <a:spLocks noGrp="1"/>
          </p:cNvSpPr>
          <p:nvPr>
            <p:ph type="sldNum" sz="quarter" idx="12"/>
          </p:nvPr>
        </p:nvSpPr>
        <p:spPr/>
        <p:txBody>
          <a:bodyPr/>
          <a:lstStyle/>
          <a:p>
            <a:fld id="{7112F528-2D9A-4387-8131-10E1D153B5E2}" type="slidenum">
              <a:rPr lang="nb-NO" smtClean="0"/>
              <a:t>8</a:t>
            </a:fld>
            <a:endParaRPr lang="nb-NO"/>
          </a:p>
        </p:txBody>
      </p:sp>
      <p:sp>
        <p:nvSpPr>
          <p:cNvPr id="5" name="Plassholder for innhold 4"/>
          <p:cNvSpPr>
            <a:spLocks noGrp="1"/>
          </p:cNvSpPr>
          <p:nvPr>
            <p:ph idx="1"/>
          </p:nvPr>
        </p:nvSpPr>
        <p:spPr/>
        <p:txBody>
          <a:bodyPr/>
          <a:lstStyle/>
          <a:p>
            <a:pPr lvl="1"/>
            <a:r>
              <a:rPr lang="nb-NO" dirty="0" smtClean="0"/>
              <a:t>Målet </a:t>
            </a:r>
            <a:r>
              <a:rPr lang="nb-NO" dirty="0"/>
              <a:t>uansett samling: </a:t>
            </a:r>
          </a:p>
          <a:p>
            <a:pPr lvl="2"/>
            <a:r>
              <a:rPr lang="nb-NO" dirty="0"/>
              <a:t>Mestring, glede, adrenalin, god ledelse</a:t>
            </a:r>
            <a:r>
              <a:rPr lang="nb-NO" dirty="0">
                <a:sym typeface="Wingdings" panose="05000000000000000000" pitchFamily="2" charset="2"/>
              </a:rPr>
              <a:t> </a:t>
            </a:r>
          </a:p>
          <a:p>
            <a:pPr lvl="1"/>
            <a:r>
              <a:rPr lang="nb-NO" dirty="0"/>
              <a:t>Nyttige verktøy i en samling: </a:t>
            </a:r>
          </a:p>
          <a:p>
            <a:pPr lvl="2"/>
            <a:r>
              <a:rPr lang="nb-NO" dirty="0"/>
              <a:t>Skape og tydeliggjøre forventninger</a:t>
            </a:r>
          </a:p>
          <a:p>
            <a:pPr lvl="2"/>
            <a:r>
              <a:rPr lang="nb-NO" dirty="0"/>
              <a:t>Ufarliggjøring</a:t>
            </a:r>
          </a:p>
          <a:p>
            <a:pPr lvl="2"/>
            <a:r>
              <a:rPr lang="nb-NO" dirty="0"/>
              <a:t>Lære noe nytt, nye øvelser og driller</a:t>
            </a:r>
          </a:p>
          <a:p>
            <a:pPr lvl="2"/>
            <a:r>
              <a:rPr lang="nb-NO" dirty="0"/>
              <a:t>Bruk av musikk under trening</a:t>
            </a:r>
          </a:p>
          <a:p>
            <a:pPr lvl="2"/>
            <a:r>
              <a:rPr lang="nb-NO" dirty="0"/>
              <a:t>Involvere foreldre</a:t>
            </a:r>
          </a:p>
          <a:p>
            <a:pPr lvl="2"/>
            <a:r>
              <a:rPr lang="nb-NO" dirty="0"/>
              <a:t>Bli kjent på tvers</a:t>
            </a:r>
          </a:p>
          <a:p>
            <a:pPr lvl="2"/>
            <a:r>
              <a:rPr lang="nb-NO" dirty="0"/>
              <a:t>Reflektere over egen praksis</a:t>
            </a:r>
          </a:p>
          <a:p>
            <a:pPr lvl="2"/>
            <a:r>
              <a:rPr lang="nb-NO" dirty="0"/>
              <a:t>Dele erfaringer med andre</a:t>
            </a:r>
          </a:p>
          <a:p>
            <a:pPr lvl="1"/>
            <a:r>
              <a:rPr lang="nb-NO" dirty="0"/>
              <a:t>Egen utvikling: Skape balanse mellom instruktør, trener, </a:t>
            </a:r>
            <a:r>
              <a:rPr lang="nb-NO" dirty="0" err="1"/>
              <a:t>coach</a:t>
            </a:r>
            <a:r>
              <a:rPr lang="nb-NO" dirty="0"/>
              <a:t>, veileder.</a:t>
            </a:r>
          </a:p>
          <a:p>
            <a:pPr marL="0" indent="0">
              <a:buNone/>
            </a:pPr>
            <a:endParaRPr lang="nb-NO" dirty="0"/>
          </a:p>
          <a:p>
            <a:endParaRPr lang="nb-NO" dirty="0"/>
          </a:p>
        </p:txBody>
      </p:sp>
    </p:spTree>
    <p:extLst>
      <p:ext uri="{BB962C8B-B14F-4D97-AF65-F5344CB8AC3E}">
        <p14:creationId xmlns:p14="http://schemas.microsoft.com/office/powerpoint/2010/main" val="3770808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Ansvarliggjøring, selvstendiggjøring og bevisstgjøring: </a:t>
            </a:r>
            <a:endParaRPr lang="nb-NO" dirty="0"/>
          </a:p>
        </p:txBody>
      </p:sp>
      <p:sp>
        <p:nvSpPr>
          <p:cNvPr id="5" name="Plassholder for tekst 4"/>
          <p:cNvSpPr>
            <a:spLocks noGrp="1"/>
          </p:cNvSpPr>
          <p:nvPr>
            <p:ph type="body" idx="1"/>
          </p:nvPr>
        </p:nvSpPr>
        <p:spPr/>
        <p:txBody>
          <a:bodyPr/>
          <a:lstStyle/>
          <a:p>
            <a:endParaRPr lang="nb-NO" dirty="0"/>
          </a:p>
        </p:txBody>
      </p:sp>
      <p:sp>
        <p:nvSpPr>
          <p:cNvPr id="8" name="Plassholder for innhold 7"/>
          <p:cNvSpPr>
            <a:spLocks noGrp="1"/>
          </p:cNvSpPr>
          <p:nvPr>
            <p:ph sz="half" idx="2"/>
          </p:nvPr>
        </p:nvSpPr>
        <p:spPr/>
        <p:txBody>
          <a:bodyPr>
            <a:normAutofit fontScale="85000" lnSpcReduction="10000"/>
          </a:bodyPr>
          <a:lstStyle/>
          <a:p>
            <a:r>
              <a:rPr lang="nb-NO" dirty="0" smtClean="0"/>
              <a:t>Skytterne planlegger sin egen økt sammen med makker. </a:t>
            </a:r>
          </a:p>
          <a:p>
            <a:r>
              <a:rPr lang="nb-NO" dirty="0" smtClean="0"/>
              <a:t>Skytterne tar </a:t>
            </a:r>
            <a:r>
              <a:rPr lang="nb-NO" dirty="0"/>
              <a:t>del i planlegging av aktiviteter mot en treningssamling. </a:t>
            </a:r>
          </a:p>
          <a:p>
            <a:r>
              <a:rPr lang="nb-NO" dirty="0" smtClean="0"/>
              <a:t>Skytterne </a:t>
            </a:r>
            <a:r>
              <a:rPr lang="nb-NO" dirty="0"/>
              <a:t>evaluerer hverandre. </a:t>
            </a:r>
          </a:p>
          <a:p>
            <a:r>
              <a:rPr lang="nb-NO" dirty="0"/>
              <a:t>De eldste utøverne instruerer de yngste. </a:t>
            </a:r>
          </a:p>
          <a:p>
            <a:r>
              <a:rPr lang="nb-NO" dirty="0"/>
              <a:t>Andre oppgaver i skytterlaget. </a:t>
            </a:r>
          </a:p>
          <a:p>
            <a:r>
              <a:rPr lang="nb-NO" dirty="0"/>
              <a:t>Utøverne er med i evalueringen av deg som trener. </a:t>
            </a:r>
          </a:p>
          <a:p>
            <a:endParaRPr lang="nb-NO" dirty="0" smtClean="0"/>
          </a:p>
        </p:txBody>
      </p:sp>
      <p:pic>
        <p:nvPicPr>
          <p:cNvPr id="9" name="Picture 2"/>
          <p:cNvPicPr>
            <a:picLocks noGrp="1" noChangeAspect="1" noChangeArrowheads="1"/>
          </p:cNvPicPr>
          <p:nvPr>
            <p:ph sz="quarter" idx="4"/>
          </p:nvPr>
        </p:nvPicPr>
        <p:blipFill rotWithShape="1">
          <a:blip r:embed="rId2" cstate="print">
            <a:extLst>
              <a:ext uri="{28A0092B-C50C-407E-A947-70E740481C1C}">
                <a14:useLocalDpi xmlns:a14="http://schemas.microsoft.com/office/drawing/2010/main" val="0"/>
              </a:ext>
            </a:extLst>
          </a:blip>
          <a:srcRect t="20672"/>
          <a:stretch/>
        </p:blipFill>
        <p:spPr bwMode="auto">
          <a:xfrm>
            <a:off x="4860032" y="2060848"/>
            <a:ext cx="402996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ssholder for lysbildenummer 2"/>
          <p:cNvSpPr>
            <a:spLocks noGrp="1"/>
          </p:cNvSpPr>
          <p:nvPr>
            <p:ph type="sldNum" sz="quarter" idx="12"/>
          </p:nvPr>
        </p:nvSpPr>
        <p:spPr/>
        <p:txBody>
          <a:bodyPr/>
          <a:lstStyle/>
          <a:p>
            <a:fld id="{7112F528-2D9A-4387-8131-10E1D153B5E2}" type="slidenum">
              <a:rPr lang="nb-NO" smtClean="0"/>
              <a:t>9</a:t>
            </a:fld>
            <a:endParaRPr lang="nb-NO"/>
          </a:p>
        </p:txBody>
      </p:sp>
    </p:spTree>
    <p:extLst>
      <p:ext uri="{BB962C8B-B14F-4D97-AF65-F5344CB8AC3E}">
        <p14:creationId xmlns:p14="http://schemas.microsoft.com/office/powerpoint/2010/main" val="1279098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t">
  <a:themeElements>
    <a:clrScheme name="Klarhe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klassis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larhe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5774</TotalTime>
  <Words>641</Words>
  <Application>Microsoft Office PowerPoint</Application>
  <PresentationFormat>Skjermfremvisning (4:3)</PresentationFormat>
  <Paragraphs>133</Paragraphs>
  <Slides>12</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Arial</vt:lpstr>
      <vt:lpstr>Baskerville Old Face</vt:lpstr>
      <vt:lpstr>Calibri</vt:lpstr>
      <vt:lpstr>Wingdings</vt:lpstr>
      <vt:lpstr>Klarhet</vt:lpstr>
      <vt:lpstr>EN synliggjøring av ungdomsarbeid  i praksis </vt:lpstr>
      <vt:lpstr>Agenda: </vt:lpstr>
      <vt:lpstr>Faktorer i ungdomsarbeid</vt:lpstr>
      <vt:lpstr>   Hvordan lære bort det faglige, tekniske og mentale til barn/ungdom?</vt:lpstr>
      <vt:lpstr>Trygghet på trening skaper et sosialt fellesskap</vt:lpstr>
      <vt:lpstr>Organisering av trening  på generell basis</vt:lpstr>
      <vt:lpstr>Motiverende trening</vt:lpstr>
      <vt:lpstr>Kort oppsummert oppbygging av en samling </vt:lpstr>
      <vt:lpstr>Ansvarliggjøring, selvstendiggjøring og bevisstgjøring: </vt:lpstr>
      <vt:lpstr>BARN VS UNGDOM</vt:lpstr>
      <vt:lpstr>Oppsummering </vt:lpstr>
      <vt:lpstr>Spørsmål etter foredraget:</vt:lpstr>
    </vt:vector>
  </TitlesOfParts>
  <Company>Asker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Ungdomsarbeid</dc:title>
  <dc:creator>Kristina Vestveit Nervold</dc:creator>
  <cp:lastModifiedBy>Ola Herje</cp:lastModifiedBy>
  <cp:revision>46</cp:revision>
  <dcterms:created xsi:type="dcterms:W3CDTF">2015-07-26T19:22:49Z</dcterms:created>
  <dcterms:modified xsi:type="dcterms:W3CDTF">2015-08-27T05:19:02Z</dcterms:modified>
</cp:coreProperties>
</file>