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70" r:id="rId2"/>
  </p:sldIdLst>
  <p:sldSz cx="9144000" cy="6858000" type="screen4x3"/>
  <p:notesSz cx="9872663" cy="143017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5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110" d="100"/>
          <a:sy n="110" d="100"/>
        </p:scale>
        <p:origin x="23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80" y="-78"/>
      </p:cViewPr>
      <p:guideLst>
        <p:guide orient="horz" pos="4505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r">
              <a:defRPr sz="1700"/>
            </a:lvl1pPr>
          </a:lstStyle>
          <a:p>
            <a:fld id="{5B9053D1-0ABC-4914-9CA1-C7F4951C8B55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1071563"/>
            <a:ext cx="7154863" cy="5365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6" tIns="66518" rIns="133036" bIns="66518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87267" y="6793349"/>
            <a:ext cx="7898130" cy="6435804"/>
          </a:xfrm>
          <a:prstGeom prst="rect">
            <a:avLst/>
          </a:prstGeom>
        </p:spPr>
        <p:txBody>
          <a:bodyPr vert="horz" lIns="133036" tIns="66518" rIns="133036" bIns="66518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13584217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l">
              <a:defRPr sz="17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592225" y="13584217"/>
            <a:ext cx="4278154" cy="7150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r">
              <a:defRPr sz="1700"/>
            </a:lvl1pPr>
          </a:lstStyle>
          <a:p>
            <a:fld id="{CF9D7CC8-A0B1-4B3E-AD6E-33640A9191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750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52C715-BB9E-4EC3-A71D-C912E7E2E6D7}" type="datetimeFigureOut">
              <a:rPr lang="nb-NO" smtClean="0"/>
              <a:t>18.08.2018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8906DF3-FE05-4270-AEFF-E0C3356B6FAE}" type="slidenum">
              <a:rPr lang="nb-NO" smtClean="0"/>
              <a:t>‹#›</a:t>
            </a:fld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in.graneng@nortura.n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6275" y="2040675"/>
            <a:ext cx="8712967" cy="48173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sz="2400" b="1" dirty="0">
                <a:solidFill>
                  <a:schemeClr val="tx1"/>
                </a:solidFill>
              </a:rPr>
              <a:t>Nord-Østerdal </a:t>
            </a:r>
            <a:r>
              <a:rPr lang="nb-NO" b="1" dirty="0">
                <a:solidFill>
                  <a:schemeClr val="tx1"/>
                </a:solidFill>
              </a:rPr>
              <a:t>Skyttersamlag vurderer å sette opp storbuss til OSLO OPEN i skyting i Oslo-området  1. og 2. des 2018</a:t>
            </a:r>
          </a:p>
          <a:p>
            <a:pPr marL="0" indent="0">
              <a:buNone/>
            </a:pPr>
            <a:r>
              <a:rPr lang="nb-NO" dirty="0">
                <a:solidFill>
                  <a:schemeClr val="tx1"/>
                </a:solidFill>
              </a:rPr>
              <a:t>Avreise fra Tynset lørdags morgen (1.des) </a:t>
            </a:r>
            <a:r>
              <a:rPr lang="nb-NO" dirty="0">
                <a:solidFill>
                  <a:schemeClr val="tx1"/>
                </a:solidFill>
                <a:sym typeface="Wingdings" panose="05000000000000000000" pitchFamily="2" charset="2"/>
              </a:rPr>
              <a:t> hjem søndags kveld (2.des). Vi skyter 3 stevner, alle innendørs med kaliber 22</a:t>
            </a:r>
          </a:p>
          <a:p>
            <a:endParaRPr lang="nb-NO" dirty="0"/>
          </a:p>
          <a:p>
            <a:r>
              <a:rPr lang="nb-NO" dirty="0" err="1"/>
              <a:t>Alfhallen</a:t>
            </a:r>
            <a:r>
              <a:rPr lang="nb-NO" dirty="0"/>
              <a:t> v/ Kløfta - Ekeberghallen (Nordstrand) - Østrestevnet ( rett opp for Bjerke Travbane)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r>
              <a:rPr lang="nb-NO" b="1" dirty="0"/>
              <a:t>Egenandel buss/Overnatting for ungdom + Team Boligpartner:	ca. kr. 700,- </a:t>
            </a:r>
          </a:p>
          <a:p>
            <a:pPr marL="0" indent="0">
              <a:buNone/>
            </a:pPr>
            <a:r>
              <a:rPr lang="nb-NO" b="1" dirty="0"/>
              <a:t>Øvrige deltagere:				</a:t>
            </a:r>
            <a:r>
              <a:rPr lang="nb-NO" b="1" dirty="0" err="1"/>
              <a:t>ca</a:t>
            </a:r>
            <a:r>
              <a:rPr lang="nb-NO" b="1" dirty="0"/>
              <a:t> kr. 1 400,-</a:t>
            </a:r>
            <a:endParaRPr lang="nb-NO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u="sng" dirty="0"/>
              <a:t>Dette inkluderer: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2100" dirty="0"/>
              <a:t>Storbuss (inkl. all kjøring i Oslo, samt bompenger og sjåfør)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2100" dirty="0"/>
              <a:t>Overnatting  på hotell m/frokost i 3-mannsrom eller dobbeltrom</a:t>
            </a:r>
          </a:p>
          <a:p>
            <a:pPr marL="0" indent="0">
              <a:buNone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I tillegg kommer påmeldingsavgifter og mat utenom frokost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Der det er forhåndsbetaling, vil samlaget forskuttere denne.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r>
              <a:rPr lang="nb-NO" sz="2900" b="1" dirty="0">
                <a:solidFill>
                  <a:schemeClr val="accent3"/>
                </a:solidFill>
              </a:rPr>
              <a:t>Vi legger opp til en sosial tur med bl.a. felles bespisning </a:t>
            </a:r>
            <a:r>
              <a:rPr lang="nb-NO" sz="2900" b="1" dirty="0" err="1">
                <a:solidFill>
                  <a:schemeClr val="accent3"/>
                </a:solidFill>
              </a:rPr>
              <a:t>lørd.kveld</a:t>
            </a:r>
            <a:endParaRPr lang="nb-NO" sz="2900" b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nb-NO" b="1" dirty="0"/>
              <a:t>Vi oppfordrer «alle» til å melde seg på!</a:t>
            </a:r>
          </a:p>
          <a:p>
            <a:pPr marL="0" indent="0">
              <a:buNone/>
            </a:pPr>
            <a:r>
              <a:rPr lang="nb-NO" b="1" dirty="0"/>
              <a:t>«Først til mølla-prinsippet» gjelder..….Max 48 </a:t>
            </a:r>
            <a:r>
              <a:rPr lang="nb-NO" b="1" dirty="0" err="1"/>
              <a:t>stk</a:t>
            </a:r>
            <a:r>
              <a:rPr lang="nb-NO" b="1" dirty="0"/>
              <a:t> (Det blir billigere jo flere vi blir!!)</a:t>
            </a:r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r>
              <a:rPr lang="nb-NO" sz="3300" b="1" dirty="0"/>
              <a:t>Påmelding: </a:t>
            </a:r>
            <a:r>
              <a:rPr lang="nb-NO" sz="3300" b="1" dirty="0">
                <a:sym typeface="Wingdings" panose="05000000000000000000" pitchFamily="2" charset="2"/>
              </a:rPr>
              <a:t> Det </a:t>
            </a:r>
            <a:r>
              <a:rPr lang="nb-NO" sz="3300" b="1" dirty="0"/>
              <a:t>opprettes «stevne» på DFS påmelding….. </a:t>
            </a:r>
            <a:r>
              <a:rPr lang="nb-NO" sz="3300" b="1" dirty="0">
                <a:solidFill>
                  <a:srgbClr val="FF0000"/>
                </a:solidFill>
              </a:rPr>
              <a:t>innen 10.oktober 2018</a:t>
            </a:r>
          </a:p>
          <a:p>
            <a:pPr marL="0" indent="0">
              <a:buNone/>
            </a:pPr>
            <a:r>
              <a:rPr lang="nb-NO" b="1" dirty="0"/>
              <a:t>Eller direkte til Stein Graneng</a:t>
            </a:r>
          </a:p>
          <a:p>
            <a:pPr marL="0" indent="0">
              <a:buNone/>
            </a:pPr>
            <a:r>
              <a:rPr lang="nb-NO" b="1" dirty="0"/>
              <a:t>For </a:t>
            </a:r>
            <a:r>
              <a:rPr lang="nb-NO" b="1" dirty="0" err="1"/>
              <a:t>evt</a:t>
            </a:r>
            <a:r>
              <a:rPr lang="nb-NO" b="1" dirty="0"/>
              <a:t> nærmer info kontakt Stein Graneng på </a:t>
            </a:r>
            <a:r>
              <a:rPr lang="nb-NO" b="1" dirty="0">
                <a:hlinkClick r:id="rId2"/>
              </a:rPr>
              <a:t>stein.graneng@nortura.no</a:t>
            </a:r>
            <a:r>
              <a:rPr lang="nb-NO" b="1" dirty="0"/>
              <a:t> eller tlf.nr. 95 94 59 35</a:t>
            </a:r>
            <a:endParaRPr lang="nb-NO" sz="2400" b="1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73512" y="338328"/>
            <a:ext cx="5978807" cy="1578504"/>
          </a:xfrm>
        </p:spPr>
        <p:txBody>
          <a:bodyPr>
            <a:noAutofit/>
          </a:bodyPr>
          <a:lstStyle/>
          <a:p>
            <a:br>
              <a:rPr lang="nb-NO" sz="2000" dirty="0"/>
            </a:br>
            <a:r>
              <a:rPr lang="nb-NO" sz="2400" b="1" dirty="0"/>
              <a:t>Oslo Open i skyting  OSLO 1. og 2. des 2018 </a:t>
            </a:r>
            <a:br>
              <a:rPr lang="nb-NO" sz="2400" b="1" dirty="0"/>
            </a:br>
            <a:r>
              <a:rPr lang="nn-NO" sz="2000" b="1" dirty="0" err="1"/>
              <a:t>Innbydelse</a:t>
            </a:r>
            <a:r>
              <a:rPr lang="nn-NO" sz="2000" b="1" dirty="0"/>
              <a:t> til felles tur for «alle» </a:t>
            </a:r>
            <a:r>
              <a:rPr lang="nn-NO" sz="2000" b="1" dirty="0" err="1"/>
              <a:t>skyttere</a:t>
            </a:r>
            <a:r>
              <a:rPr lang="nn-NO" sz="2000" b="1" dirty="0"/>
              <a:t> i NØ</a:t>
            </a:r>
            <a:br>
              <a:rPr lang="nn-NO" sz="2000" b="1" dirty="0"/>
            </a:br>
            <a:br>
              <a:rPr lang="nn-NO" sz="2000" b="1" dirty="0"/>
            </a:br>
            <a:endParaRPr lang="nb-NO" sz="2000" dirty="0"/>
          </a:p>
        </p:txBody>
      </p:sp>
      <p:pic>
        <p:nvPicPr>
          <p:cNvPr id="6" name="Bild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462171"/>
            <a:ext cx="1149985" cy="953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undkvist\Pictures\10022_Width_5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1346538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843609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934</TotalTime>
  <Words>78</Words>
  <Application>Microsoft Office PowerPoint</Application>
  <PresentationFormat>Skjermfremvisning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Candara</vt:lpstr>
      <vt:lpstr>Symbol</vt:lpstr>
      <vt:lpstr>Wingdings</vt:lpstr>
      <vt:lpstr>Bølgeform</vt:lpstr>
      <vt:lpstr> Oslo Open i skyting  OSLO 1. og 2. des 2018  Innbydelse til felles tur for «alle» skyttere i NØ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Nord-Østerdal skyttersamlag  2014-2024</dc:title>
  <dc:creator>Lundkvist</dc:creator>
  <cp:lastModifiedBy>Stein Graneng</cp:lastModifiedBy>
  <cp:revision>82</cp:revision>
  <cp:lastPrinted>2018-08-18T10:25:40Z</cp:lastPrinted>
  <dcterms:created xsi:type="dcterms:W3CDTF">2013-12-03T19:10:55Z</dcterms:created>
  <dcterms:modified xsi:type="dcterms:W3CDTF">2018-08-18T10:25:59Z</dcterms:modified>
</cp:coreProperties>
</file>