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9" r:id="rId9"/>
    <p:sldId id="260" r:id="rId10"/>
    <p:sldId id="261" r:id="rId11"/>
    <p:sldId id="262" r:id="rId12"/>
    <p:sldId id="263" r:id="rId13"/>
    <p:sldId id="270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C6956E-BDCD-4874-AC6E-BD483858D028}" v="9" dt="2020-02-13T09:22:21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ine Tollan" userId="970fb55a-e1b5-4c11-80b3-b21c9713e81c" providerId="ADAL" clId="{85C6956E-BDCD-4874-AC6E-BD483858D028}"/>
    <pc:docChg chg="undo custSel addSld delSld modSld">
      <pc:chgData name="Kathrine Tollan" userId="970fb55a-e1b5-4c11-80b3-b21c9713e81c" providerId="ADAL" clId="{85C6956E-BDCD-4874-AC6E-BD483858D028}" dt="2020-02-13T09:28:42.176" v="605" actId="20577"/>
      <pc:docMkLst>
        <pc:docMk/>
      </pc:docMkLst>
      <pc:sldChg chg="addSp delSp modSp">
        <pc:chgData name="Kathrine Tollan" userId="970fb55a-e1b5-4c11-80b3-b21c9713e81c" providerId="ADAL" clId="{85C6956E-BDCD-4874-AC6E-BD483858D028}" dt="2020-02-13T09:24:37.411" v="540" actId="14100"/>
        <pc:sldMkLst>
          <pc:docMk/>
          <pc:sldMk cId="3440431342" sldId="256"/>
        </pc:sldMkLst>
        <pc:spChg chg="add del mod">
          <ac:chgData name="Kathrine Tollan" userId="970fb55a-e1b5-4c11-80b3-b21c9713e81c" providerId="ADAL" clId="{85C6956E-BDCD-4874-AC6E-BD483858D028}" dt="2020-02-13T09:24:09.987" v="537" actId="478"/>
          <ac:spMkLst>
            <pc:docMk/>
            <pc:sldMk cId="3440431342" sldId="256"/>
            <ac:spMk id="2" creationId="{C73F7ABC-8699-45C6-970F-6135216CFF9C}"/>
          </ac:spMkLst>
        </pc:spChg>
        <pc:spChg chg="add del mod">
          <ac:chgData name="Kathrine Tollan" userId="970fb55a-e1b5-4c11-80b3-b21c9713e81c" providerId="ADAL" clId="{85C6956E-BDCD-4874-AC6E-BD483858D028}" dt="2020-02-13T09:24:09.987" v="537" actId="478"/>
          <ac:spMkLst>
            <pc:docMk/>
            <pc:sldMk cId="3440431342" sldId="256"/>
            <ac:spMk id="6" creationId="{DA10B48F-75BF-44CC-B9C1-BB9FB68A329B}"/>
          </ac:spMkLst>
        </pc:spChg>
        <pc:picChg chg="mod">
          <ac:chgData name="Kathrine Tollan" userId="970fb55a-e1b5-4c11-80b3-b21c9713e81c" providerId="ADAL" clId="{85C6956E-BDCD-4874-AC6E-BD483858D028}" dt="2020-02-13T09:24:09.640" v="536" actId="1076"/>
          <ac:picMkLst>
            <pc:docMk/>
            <pc:sldMk cId="3440431342" sldId="256"/>
            <ac:picMk id="5" creationId="{63EB7FCA-776A-4FE0-AF21-C55CE7524A56}"/>
          </ac:picMkLst>
        </pc:picChg>
        <pc:picChg chg="mod">
          <ac:chgData name="Kathrine Tollan" userId="970fb55a-e1b5-4c11-80b3-b21c9713e81c" providerId="ADAL" clId="{85C6956E-BDCD-4874-AC6E-BD483858D028}" dt="2020-02-13T09:24:37.411" v="540" actId="14100"/>
          <ac:picMkLst>
            <pc:docMk/>
            <pc:sldMk cId="3440431342" sldId="256"/>
            <ac:picMk id="7" creationId="{411734DD-3DB6-4442-B5EB-9D41014F759C}"/>
          </ac:picMkLst>
        </pc:picChg>
      </pc:sldChg>
      <pc:sldChg chg="addSp modSp">
        <pc:chgData name="Kathrine Tollan" userId="970fb55a-e1b5-4c11-80b3-b21c9713e81c" providerId="ADAL" clId="{85C6956E-BDCD-4874-AC6E-BD483858D028}" dt="2020-02-13T09:25:24.476" v="561" actId="20577"/>
        <pc:sldMkLst>
          <pc:docMk/>
          <pc:sldMk cId="685631009" sldId="257"/>
        </pc:sldMkLst>
        <pc:spChg chg="mod">
          <ac:chgData name="Kathrine Tollan" userId="970fb55a-e1b5-4c11-80b3-b21c9713e81c" providerId="ADAL" clId="{85C6956E-BDCD-4874-AC6E-BD483858D028}" dt="2020-02-13T09:25:24.476" v="561" actId="20577"/>
          <ac:spMkLst>
            <pc:docMk/>
            <pc:sldMk cId="685631009" sldId="257"/>
            <ac:spMk id="3" creationId="{EA082054-91CA-4B8B-AAC7-AD0C4A530CBA}"/>
          </ac:spMkLst>
        </pc:spChg>
        <pc:picChg chg="add mod">
          <ac:chgData name="Kathrine Tollan" userId="970fb55a-e1b5-4c11-80b3-b21c9713e81c" providerId="ADAL" clId="{85C6956E-BDCD-4874-AC6E-BD483858D028}" dt="2020-02-13T09:00:03.804" v="391" actId="14100"/>
          <ac:picMkLst>
            <pc:docMk/>
            <pc:sldMk cId="685631009" sldId="257"/>
            <ac:picMk id="6" creationId="{2D7910AD-9801-475E-9095-0D7293041D0D}"/>
          </ac:picMkLst>
        </pc:picChg>
      </pc:sldChg>
      <pc:sldChg chg="modSp">
        <pc:chgData name="Kathrine Tollan" userId="970fb55a-e1b5-4c11-80b3-b21c9713e81c" providerId="ADAL" clId="{85C6956E-BDCD-4874-AC6E-BD483858D028}" dt="2020-02-13T09:01:27.048" v="468" actId="20577"/>
        <pc:sldMkLst>
          <pc:docMk/>
          <pc:sldMk cId="4155064123" sldId="259"/>
        </pc:sldMkLst>
        <pc:spChg chg="mod">
          <ac:chgData name="Kathrine Tollan" userId="970fb55a-e1b5-4c11-80b3-b21c9713e81c" providerId="ADAL" clId="{85C6956E-BDCD-4874-AC6E-BD483858D028}" dt="2020-02-13T09:01:27.048" v="468" actId="20577"/>
          <ac:spMkLst>
            <pc:docMk/>
            <pc:sldMk cId="4155064123" sldId="259"/>
            <ac:spMk id="3" creationId="{0512DF83-12D9-47A0-B4F7-14D6665FCC6F}"/>
          </ac:spMkLst>
        </pc:spChg>
      </pc:sldChg>
      <pc:sldChg chg="modSp">
        <pc:chgData name="Kathrine Tollan" userId="970fb55a-e1b5-4c11-80b3-b21c9713e81c" providerId="ADAL" clId="{85C6956E-BDCD-4874-AC6E-BD483858D028}" dt="2020-02-13T08:48:28.741" v="180" actId="20577"/>
        <pc:sldMkLst>
          <pc:docMk/>
          <pc:sldMk cId="1147259823" sldId="260"/>
        </pc:sldMkLst>
        <pc:spChg chg="mod">
          <ac:chgData name="Kathrine Tollan" userId="970fb55a-e1b5-4c11-80b3-b21c9713e81c" providerId="ADAL" clId="{85C6956E-BDCD-4874-AC6E-BD483858D028}" dt="2020-02-13T08:48:28.741" v="180" actId="20577"/>
          <ac:spMkLst>
            <pc:docMk/>
            <pc:sldMk cId="1147259823" sldId="260"/>
            <ac:spMk id="2" creationId="{3D958C99-80DA-4A88-B999-B46F34D8C83C}"/>
          </ac:spMkLst>
        </pc:spChg>
        <pc:spChg chg="mod">
          <ac:chgData name="Kathrine Tollan" userId="970fb55a-e1b5-4c11-80b3-b21c9713e81c" providerId="ADAL" clId="{85C6956E-BDCD-4874-AC6E-BD483858D028}" dt="2020-02-13T08:48:15.891" v="152" actId="5793"/>
          <ac:spMkLst>
            <pc:docMk/>
            <pc:sldMk cId="1147259823" sldId="260"/>
            <ac:spMk id="3" creationId="{94A790A0-4E8B-4E7F-9728-ED0F6FC8590A}"/>
          </ac:spMkLst>
        </pc:spChg>
      </pc:sldChg>
      <pc:sldChg chg="modSp">
        <pc:chgData name="Kathrine Tollan" userId="970fb55a-e1b5-4c11-80b3-b21c9713e81c" providerId="ADAL" clId="{85C6956E-BDCD-4874-AC6E-BD483858D028}" dt="2020-02-13T09:22:46.629" v="489" actId="20577"/>
        <pc:sldMkLst>
          <pc:docMk/>
          <pc:sldMk cId="4095993028" sldId="261"/>
        </pc:sldMkLst>
        <pc:spChg chg="mod">
          <ac:chgData name="Kathrine Tollan" userId="970fb55a-e1b5-4c11-80b3-b21c9713e81c" providerId="ADAL" clId="{85C6956E-BDCD-4874-AC6E-BD483858D028}" dt="2020-02-13T09:22:46.629" v="489" actId="20577"/>
          <ac:spMkLst>
            <pc:docMk/>
            <pc:sldMk cId="4095993028" sldId="261"/>
            <ac:spMk id="3" creationId="{E2B0645A-C9B7-4D0D-804D-2680EA43353F}"/>
          </ac:spMkLst>
        </pc:spChg>
      </pc:sldChg>
      <pc:sldChg chg="addSp delSp modSp del">
        <pc:chgData name="Kathrine Tollan" userId="970fb55a-e1b5-4c11-80b3-b21c9713e81c" providerId="ADAL" clId="{85C6956E-BDCD-4874-AC6E-BD483858D028}" dt="2020-02-12T14:29:37.936" v="5" actId="2696"/>
        <pc:sldMkLst>
          <pc:docMk/>
          <pc:sldMk cId="3714050990" sldId="264"/>
        </pc:sldMkLst>
        <pc:spChg chg="del">
          <ac:chgData name="Kathrine Tollan" userId="970fb55a-e1b5-4c11-80b3-b21c9713e81c" providerId="ADAL" clId="{85C6956E-BDCD-4874-AC6E-BD483858D028}" dt="2020-02-12T14:27:17.146" v="0" actId="931"/>
          <ac:spMkLst>
            <pc:docMk/>
            <pc:sldMk cId="3714050990" sldId="264"/>
            <ac:spMk id="3" creationId="{143CB09D-715D-4757-A4FA-6298BC172D13}"/>
          </ac:spMkLst>
        </pc:spChg>
        <pc:picChg chg="add mod">
          <ac:chgData name="Kathrine Tollan" userId="970fb55a-e1b5-4c11-80b3-b21c9713e81c" providerId="ADAL" clId="{85C6956E-BDCD-4874-AC6E-BD483858D028}" dt="2020-02-12T14:27:51.138" v="4" actId="14100"/>
          <ac:picMkLst>
            <pc:docMk/>
            <pc:sldMk cId="3714050990" sldId="264"/>
            <ac:picMk id="5" creationId="{209EC963-0435-4B5C-9D94-80D83D91179E}"/>
          </ac:picMkLst>
        </pc:picChg>
      </pc:sldChg>
      <pc:sldChg chg="modSp">
        <pc:chgData name="Kathrine Tollan" userId="970fb55a-e1b5-4c11-80b3-b21c9713e81c" providerId="ADAL" clId="{85C6956E-BDCD-4874-AC6E-BD483858D028}" dt="2020-02-13T09:28:42.176" v="605" actId="20577"/>
        <pc:sldMkLst>
          <pc:docMk/>
          <pc:sldMk cId="3318168147" sldId="268"/>
        </pc:sldMkLst>
        <pc:spChg chg="mod">
          <ac:chgData name="Kathrine Tollan" userId="970fb55a-e1b5-4c11-80b3-b21c9713e81c" providerId="ADAL" clId="{85C6956E-BDCD-4874-AC6E-BD483858D028}" dt="2020-02-13T09:28:42.176" v="605" actId="20577"/>
          <ac:spMkLst>
            <pc:docMk/>
            <pc:sldMk cId="3318168147" sldId="268"/>
            <ac:spMk id="3" creationId="{5E2F8DB4-3D49-4EA9-A877-AB08A1E9D1A6}"/>
          </ac:spMkLst>
        </pc:spChg>
      </pc:sldChg>
      <pc:sldChg chg="modSp">
        <pc:chgData name="Kathrine Tollan" userId="970fb55a-e1b5-4c11-80b3-b21c9713e81c" providerId="ADAL" clId="{85C6956E-BDCD-4874-AC6E-BD483858D028}" dt="2020-02-13T08:54:44.614" v="316" actId="20577"/>
        <pc:sldMkLst>
          <pc:docMk/>
          <pc:sldMk cId="2675952148" sldId="269"/>
        </pc:sldMkLst>
        <pc:spChg chg="mod">
          <ac:chgData name="Kathrine Tollan" userId="970fb55a-e1b5-4c11-80b3-b21c9713e81c" providerId="ADAL" clId="{85C6956E-BDCD-4874-AC6E-BD483858D028}" dt="2020-02-13T08:54:44.614" v="316" actId="20577"/>
          <ac:spMkLst>
            <pc:docMk/>
            <pc:sldMk cId="2675952148" sldId="269"/>
            <ac:spMk id="3" creationId="{EA4B6BDF-C315-4646-A1B4-749B1E005D09}"/>
          </ac:spMkLst>
        </pc:spChg>
      </pc:sldChg>
      <pc:sldChg chg="modSp">
        <pc:chgData name="Kathrine Tollan" userId="970fb55a-e1b5-4c11-80b3-b21c9713e81c" providerId="ADAL" clId="{85C6956E-BDCD-4874-AC6E-BD483858D028}" dt="2020-02-13T09:22:21.415" v="487" actId="20578"/>
        <pc:sldMkLst>
          <pc:docMk/>
          <pc:sldMk cId="291241639" sldId="270"/>
        </pc:sldMkLst>
        <pc:spChg chg="mod">
          <ac:chgData name="Kathrine Tollan" userId="970fb55a-e1b5-4c11-80b3-b21c9713e81c" providerId="ADAL" clId="{85C6956E-BDCD-4874-AC6E-BD483858D028}" dt="2020-02-13T09:22:21.415" v="487" actId="20578"/>
          <ac:spMkLst>
            <pc:docMk/>
            <pc:sldMk cId="291241639" sldId="270"/>
            <ac:spMk id="3" creationId="{C8E01B33-F3C2-4D12-8444-9A653EB578BF}"/>
          </ac:spMkLst>
        </pc:spChg>
      </pc:sldChg>
      <pc:sldChg chg="addSp add del">
        <pc:chgData name="Kathrine Tollan" userId="970fb55a-e1b5-4c11-80b3-b21c9713e81c" providerId="ADAL" clId="{85C6956E-BDCD-4874-AC6E-BD483858D028}" dt="2020-02-13T08:58:14.615" v="382" actId="2696"/>
        <pc:sldMkLst>
          <pc:docMk/>
          <pc:sldMk cId="1542966731" sldId="271"/>
        </pc:sldMkLst>
        <pc:picChg chg="add">
          <ac:chgData name="Kathrine Tollan" userId="970fb55a-e1b5-4c11-80b3-b21c9713e81c" providerId="ADAL" clId="{85C6956E-BDCD-4874-AC6E-BD483858D028}" dt="2020-02-13T08:57:57.922" v="381"/>
          <ac:picMkLst>
            <pc:docMk/>
            <pc:sldMk cId="1542966731" sldId="271"/>
            <ac:picMk id="4" creationId="{2F570569-F81A-48AF-A943-55228A12F5B7}"/>
          </ac:picMkLst>
        </pc:picChg>
      </pc:sldChg>
      <pc:sldChg chg="modSp add del">
        <pc:chgData name="Kathrine Tollan" userId="970fb55a-e1b5-4c11-80b3-b21c9713e81c" providerId="ADAL" clId="{85C6956E-BDCD-4874-AC6E-BD483858D028}" dt="2020-02-13T08:54:50.141" v="317" actId="2696"/>
        <pc:sldMkLst>
          <pc:docMk/>
          <pc:sldMk cId="2446622220" sldId="271"/>
        </pc:sldMkLst>
        <pc:spChg chg="mod">
          <ac:chgData name="Kathrine Tollan" userId="970fb55a-e1b5-4c11-80b3-b21c9713e81c" providerId="ADAL" clId="{85C6956E-BDCD-4874-AC6E-BD483858D028}" dt="2020-02-13T08:53:00.356" v="271" actId="20577"/>
          <ac:spMkLst>
            <pc:docMk/>
            <pc:sldMk cId="2446622220" sldId="271"/>
            <ac:spMk id="2" creationId="{29F94587-A93B-4845-AD83-504B1798B607}"/>
          </ac:spMkLst>
        </pc:spChg>
        <pc:spChg chg="mod">
          <ac:chgData name="Kathrine Tollan" userId="970fb55a-e1b5-4c11-80b3-b21c9713e81c" providerId="ADAL" clId="{85C6956E-BDCD-4874-AC6E-BD483858D028}" dt="2020-02-13T08:54:00.089" v="313" actId="6549"/>
          <ac:spMkLst>
            <pc:docMk/>
            <pc:sldMk cId="2446622220" sldId="271"/>
            <ac:spMk id="3" creationId="{F0CF3B1D-9A85-48C9-93C4-339EAE5000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4A96BE-9FF1-4BC7-9D1B-6B831B59D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3616DB8-1055-46C4-BF68-1A94FB13E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747DA1E-EDC9-4B59-A726-7E0D83013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F94BD4-4F50-4A82-A00A-B6191BB7E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77DDA9-D71F-4033-8B42-9BF96EF0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062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82AF12-7AEB-471D-8090-A696F7212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B84C1DD-14C0-4BDA-9A32-D87AE3FD5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505810-999D-4241-A917-06D0C6CB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99C2A86-6E5A-4E55-A2C9-EC3D76D0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56201DA-10D5-451C-AACE-0D2C54E53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142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E6F612D-0BE5-4EAB-8E32-18A97DB8C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536DE31-0869-4CF1-8C3E-1016495B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A8C7463-E8BE-488F-8EF9-C99CD2D63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9B21A7-418E-4A27-96CB-7BBAA654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3D78974-6D7E-4ADC-BABB-2E9D98B18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48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807DD0-22FC-481B-8197-B5C9838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84FE39-5525-4E40-8768-123FB4619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822C7B7-18F1-49A0-AB32-B6709540D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9357D9-DA56-4EE6-B870-0C766C0B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E2A36F3-EF6D-41AA-92F4-E8F51B55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492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1F5B8A-F85D-4341-8E55-921FAF209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8DCE924-EAFF-472E-BD70-19C982871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39CC01-A484-460E-8A00-F18637288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817433B-C539-47C9-AC9F-265BA59E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924562-2F5C-457F-B698-2665DC983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382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4FC26F-50EC-471D-A500-A6952F99A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D640E8-00FB-4F7F-BC84-AF2D5F271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0DD23DF-ACFD-466A-BA8C-4778BB762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3B59EBF-59D5-42C4-A23F-86AF5CF4C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0F363F1-27C4-4F36-98C6-58052416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8999E04-84D8-47D8-871E-CA7DFE85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118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C255FC-468B-4B7C-9B68-EF5B70D68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6C528C8-86D7-4816-9A50-4E0DC7485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992C506-26DE-4F57-A470-1482AC821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A7D0B1A-97B0-4A8B-9135-E13BC75B09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03A12CD-1302-4CCE-9558-FB2A2044C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F677C6B-0DC8-4A0B-90E0-3B01A7AB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CBCC9CD-CDD6-43B1-8B0F-DA8511BC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6371E97-9546-43AC-9519-CCF960857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804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E318C7-CE0C-4ADA-AA99-1BF364394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CF65D6D-E5DE-4FFA-A429-F54B4BA44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A5556C7-AE2A-46AE-BFF9-413A8449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FD4DE8E-F919-4050-8207-F10231F7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344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E607C04-5D65-4DB9-8A46-AD90B8A4B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E4A061B-6185-448C-8CD9-8234E58CC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E27EE6D-00E9-4602-967F-97A58991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166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6CF757-B769-4753-81CC-DDDAF64E0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F5A43E-8AD3-4E6D-9C62-7E9734E4C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68AEAC7-9F16-421F-BD4E-C0EEBB8DE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400547D-AC45-4FD6-A9AF-F1E20B2E6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64428E6-8870-40E1-8CAA-82C5A3F55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7C022AE-3287-480F-AE74-579A222B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988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FA5AD7-2DAD-4835-A9D6-85F2FFE3E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468C2B7-6865-4CF6-B69B-58FCABF18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37D3FA3-D701-406E-AAD5-098A525A3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93832EF-ACCE-464E-92A3-469BC13E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DE4D56-CCEE-422D-A2CC-6673155B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EF79BCA-96CA-4DE0-B832-CC747E69B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58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7C18820-6AFE-464A-A46B-6B59E0E7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908FE89-7890-424D-BCD7-BD04CB773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075E8F-3154-484C-B053-9BED04B7D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4E90-F002-4B73-AC58-9E8597B5302D}" type="datetimeFigureOut">
              <a:rPr lang="nb-NO" smtClean="0"/>
              <a:t>13.02.2020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C544DD0-C767-41D0-B4CE-8941028B8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70E7037-EF4B-410B-A6E2-17EC2A665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1D06-93F2-4BF4-8ADF-1413561EA0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847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bygning, hus&#10;&#10;Automatisk generert beskrivelse">
            <a:extLst>
              <a:ext uri="{FF2B5EF4-FFF2-40B4-BE49-F238E27FC236}">
                <a16:creationId xmlns:a16="http://schemas.microsoft.com/office/drawing/2014/main" id="{63EB7FCA-776A-4FE0-AF21-C55CE7524A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31" b="8214"/>
          <a:stretch/>
        </p:blipFill>
        <p:spPr>
          <a:xfrm>
            <a:off x="20" y="10"/>
            <a:ext cx="12191980" cy="4571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40CA114-B78B-4E3B-A785-96745276B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92000" cy="22855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73F7ABC-8699-45C6-970F-6135216CF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136" y="5091762"/>
            <a:ext cx="7834193" cy="1264588"/>
          </a:xfrm>
        </p:spPr>
        <p:txBody>
          <a:bodyPr anchor="ctr">
            <a:normAutofit fontScale="90000"/>
          </a:bodyPr>
          <a:lstStyle/>
          <a:p>
            <a:pPr algn="r"/>
            <a:r>
              <a:rPr lang="nb-NO" dirty="0"/>
              <a:t>Ny Skytterhall på Stormoen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F5FA686-062C-44CD-94AD-B5A53D95B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9107" y="5091763"/>
            <a:ext cx="2974207" cy="1264587"/>
          </a:xfrm>
        </p:spPr>
        <p:txBody>
          <a:bodyPr anchor="ctr">
            <a:normAutofit/>
          </a:bodyPr>
          <a:lstStyle/>
          <a:p>
            <a:pPr algn="l"/>
            <a:endParaRPr lang="nb-NO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e 6">
            <a:extLst>
              <a:ext uri="{FF2B5EF4-FFF2-40B4-BE49-F238E27FC236}">
                <a16:creationId xmlns:a16="http://schemas.microsoft.com/office/drawing/2014/main" id="{411734DD-3DB6-4442-B5EB-9D41014F75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792" y="4014591"/>
            <a:ext cx="2974207" cy="28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431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E618C8-ECDF-4753-9A8D-BD755322B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Behov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E01B33-F3C2-4D12-8444-9A653EB57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Skytterlaget innser at for å møte fremtiden må hallen kunne romme 10 skiver. Med 10 skiver vil vi være den foretrukne arrangøren av større stevner som fylkesmesterskap og landsdelsstevner som vil gi ringvirkninger i form av overnatting, bespisning osv. i Alvdal</a:t>
            </a:r>
          </a:p>
          <a:p>
            <a:r>
              <a:rPr lang="nb-NO" dirty="0" err="1"/>
              <a:t>Livestock</a:t>
            </a:r>
            <a:r>
              <a:rPr lang="nb-NO" dirty="0"/>
              <a:t> har et stort ønske om bedre sanitærforhold, blant annet dusjmuligheter. </a:t>
            </a:r>
          </a:p>
          <a:p>
            <a:r>
              <a:rPr lang="nb-NO" dirty="0" err="1"/>
              <a:t>Livestock</a:t>
            </a:r>
            <a:r>
              <a:rPr lang="nb-NO" dirty="0"/>
              <a:t> ønsker også flere rom som kan låses for trygg oppbevaring av utstyr/verdier under festivalen.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4E3610C8-A883-4F89-A7CB-4AD0F77FD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FC622E-DCCD-4335-87AB-EB28193B0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Prisoverslag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AF9C842-E316-4C83-9A58-5FB25CDF8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Erverv av grunn, Lars Martin </a:t>
            </a:r>
            <a:r>
              <a:rPr lang="nb-NO" dirty="0" err="1"/>
              <a:t>Måna</a:t>
            </a:r>
            <a:r>
              <a:rPr lang="nb-NO" dirty="0"/>
              <a:t>			    25000,-</a:t>
            </a:r>
          </a:p>
          <a:p>
            <a:r>
              <a:rPr lang="nb-NO" dirty="0"/>
              <a:t>Rigg og drift						  153173,-</a:t>
            </a:r>
          </a:p>
          <a:p>
            <a:r>
              <a:rPr lang="nb-NO" dirty="0"/>
              <a:t>Grunn og betongarbeider				  502318,-</a:t>
            </a:r>
          </a:p>
          <a:p>
            <a:r>
              <a:rPr lang="nb-NO" dirty="0"/>
              <a:t>Bæresystemer						    14800,-</a:t>
            </a:r>
          </a:p>
          <a:p>
            <a:r>
              <a:rPr lang="nb-NO" dirty="0"/>
              <a:t>Yttervegger						  751550,-</a:t>
            </a:r>
          </a:p>
          <a:p>
            <a:r>
              <a:rPr lang="nb-NO" dirty="0"/>
              <a:t>Innervegger						  302500,-</a:t>
            </a:r>
          </a:p>
          <a:p>
            <a:r>
              <a:rPr lang="nb-NO" dirty="0"/>
              <a:t>Dekker 							  247600,-</a:t>
            </a:r>
          </a:p>
          <a:p>
            <a:r>
              <a:rPr lang="nb-NO" dirty="0"/>
              <a:t>Yttertak							  780600,-</a:t>
            </a:r>
          </a:p>
          <a:p>
            <a:r>
              <a:rPr lang="nb-NO" dirty="0"/>
              <a:t>Offentlige avgifter osv.					    15000,-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1626628-6BE0-4FA3-8C47-9955888E7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77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FE5FD8-7233-4BA4-8011-B760B1238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AAD2EF-8009-420D-85FC-CF9C108B5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44"/>
            <a:ext cx="10515600" cy="5766119"/>
          </a:xfrm>
        </p:spPr>
        <p:txBody>
          <a:bodyPr>
            <a:normAutofit lnSpcReduction="10000"/>
          </a:bodyPr>
          <a:lstStyle/>
          <a:p>
            <a:r>
              <a:rPr lang="nb-NO" dirty="0"/>
              <a:t>Fast inventar, skap osv.					    36300,-</a:t>
            </a:r>
          </a:p>
          <a:p>
            <a:r>
              <a:rPr lang="nb-NO" dirty="0"/>
              <a:t>Plattinger							    26700,-</a:t>
            </a:r>
          </a:p>
          <a:p>
            <a:r>
              <a:rPr lang="nb-NO" dirty="0"/>
              <a:t>Himlinger							  475750,-</a:t>
            </a:r>
          </a:p>
          <a:p>
            <a:r>
              <a:rPr lang="nb-NO" dirty="0"/>
              <a:t>Rørleggerarbeid						    70000,-</a:t>
            </a:r>
          </a:p>
          <a:p>
            <a:r>
              <a:rPr lang="nb-NO" dirty="0"/>
              <a:t>Ventilasjon							  230000,-</a:t>
            </a:r>
          </a:p>
          <a:p>
            <a:r>
              <a:rPr lang="nb-NO" dirty="0"/>
              <a:t>Elektroarbeider						  200000,-</a:t>
            </a:r>
          </a:p>
          <a:p>
            <a:r>
              <a:rPr lang="nb-NO" dirty="0"/>
              <a:t>Maling							    60000,-</a:t>
            </a:r>
          </a:p>
          <a:p>
            <a:r>
              <a:rPr lang="nb-NO" dirty="0"/>
              <a:t>Graving							  180000,-</a:t>
            </a:r>
          </a:p>
          <a:p>
            <a:r>
              <a:rPr lang="nb-NO" dirty="0"/>
              <a:t>Innkjøp nye elektroniske skiver inkl. kulefang	  258709,-</a:t>
            </a:r>
          </a:p>
          <a:p>
            <a:r>
              <a:rPr lang="nb-NO" u="sng" dirty="0"/>
              <a:t>Finanskostnader (mellomfinansiering)		  170000,-</a:t>
            </a:r>
          </a:p>
          <a:p>
            <a:pPr marL="0" indent="0">
              <a:buNone/>
            </a:pPr>
            <a:r>
              <a:rPr lang="nb-NO" sz="4000" dirty="0"/>
              <a:t>  Sum						   4500000,-	</a:t>
            </a:r>
            <a:r>
              <a:rPr lang="nb-NO" dirty="0"/>
              <a:t>										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36F93F13-A0AF-4C12-BCE4-479B2BA75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290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E98417-DA14-411C-AAEC-62B3009B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Finansiering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36E3A1-BA71-4CFD-8765-FFD88AD0D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483393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Tippemidler, maksbeløp 10-14 skiver			1000000,-</a:t>
            </a:r>
          </a:p>
          <a:p>
            <a:r>
              <a:rPr lang="nb-NO" dirty="0"/>
              <a:t>Tilskudd Sparebankstiftelsen				  500000,-</a:t>
            </a:r>
          </a:p>
          <a:p>
            <a:r>
              <a:rPr lang="nb-NO" dirty="0"/>
              <a:t>Tilskudd Alvdal kommune				 	1000000,-</a:t>
            </a:r>
          </a:p>
          <a:p>
            <a:r>
              <a:rPr lang="nb-NO" dirty="0"/>
              <a:t>Tilskudd Gjensidigestiftelsen				  150000,-</a:t>
            </a:r>
          </a:p>
          <a:p>
            <a:r>
              <a:rPr lang="nb-NO" dirty="0"/>
              <a:t>Tilskudd andre stiftelser/offentlige etater		  100000,-</a:t>
            </a:r>
          </a:p>
          <a:p>
            <a:r>
              <a:rPr lang="nb-NO" dirty="0"/>
              <a:t>Gaver, bedrifter og privatpersoner			    50000,-</a:t>
            </a:r>
          </a:p>
          <a:p>
            <a:r>
              <a:rPr lang="nb-NO" dirty="0"/>
              <a:t>Rabatter innkjøp						  500000,-</a:t>
            </a:r>
          </a:p>
          <a:p>
            <a:r>
              <a:rPr lang="nb-NO" dirty="0"/>
              <a:t>Momskompensasjon					  300000,-</a:t>
            </a:r>
          </a:p>
          <a:p>
            <a:r>
              <a:rPr lang="nb-NO" dirty="0"/>
              <a:t>Dugnad							  500000,-</a:t>
            </a:r>
          </a:p>
          <a:p>
            <a:r>
              <a:rPr lang="nb-NO" u="sng" dirty="0"/>
              <a:t>Egenkapital						 	  400000,-</a:t>
            </a:r>
          </a:p>
          <a:p>
            <a:pPr marL="0" indent="0">
              <a:buNone/>
            </a:pPr>
            <a:r>
              <a:rPr lang="nb-NO" dirty="0"/>
              <a:t>   </a:t>
            </a:r>
            <a:r>
              <a:rPr lang="nb-NO" sz="4000" dirty="0"/>
              <a:t>Sum					           4500000,-</a:t>
            </a:r>
            <a:r>
              <a:rPr lang="nb-NO" sz="4000" u="sng" dirty="0"/>
              <a:t> 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5830B8A-48A6-4A6F-99D6-56B51D6DC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98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DFA822-B98A-47E7-814C-27879B92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Tilskudd fra Alvdal kommune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2F8DB4-3D49-4EA9-A877-AB08A1E9D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Alvdal Skytterlag ønsker fortsatt å være en aktiv samfunnsaktør med et bredt aktivitetstilbud. Vi har medlemmer i aldersspennet 11 til 80 år og begge kjønn er godt representert. Dette bidrar til et svært godt miljø.</a:t>
            </a:r>
          </a:p>
          <a:p>
            <a:r>
              <a:rPr lang="nb-NO" dirty="0"/>
              <a:t>For å kunne opprettholde aktiviteten er vi avhengige av en velfungerende innendørsarena. </a:t>
            </a:r>
          </a:p>
          <a:p>
            <a:r>
              <a:rPr lang="nb-NO" dirty="0"/>
              <a:t>Dette vil være et meget stort løft for skytterlaget og vi håper kommunen ser viktigheten av en  slik investering.</a:t>
            </a:r>
          </a:p>
          <a:p>
            <a:r>
              <a:rPr lang="nb-NO" dirty="0"/>
              <a:t>Uten hjelp til finansiering er ikke dette gjennomførbart. </a:t>
            </a:r>
          </a:p>
          <a:p>
            <a:r>
              <a:rPr lang="nb-NO" dirty="0"/>
              <a:t>Skytterlaget har tidligere ikke mottatt større økonomisk hjelp fra kommunen og håper dere ser nytten av en slik hall.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2E41E4EC-A9E3-4DE1-AC9D-F4B49BC45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6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AD4522-0511-48D5-8BD3-59D273ED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Historie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082054-91CA-4B8B-AAC7-AD0C4A530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Stiftet i 1877; Lille Elvdal Skytterlag, var da ett av 11 skytterlag i bygda</a:t>
            </a:r>
          </a:p>
          <a:p>
            <a:r>
              <a:rPr lang="nb-NO" dirty="0"/>
              <a:t>1901 stiftes Stormoen skytterlag, vært på Stormoen siden 1921</a:t>
            </a:r>
          </a:p>
          <a:p>
            <a:r>
              <a:rPr lang="nb-NO" dirty="0"/>
              <a:t>Drevet med innendørsskyting på samfunnshuset siden 1965</a:t>
            </a:r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E35E071-278E-4DAE-94F2-96B0296246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  <p:pic>
        <p:nvPicPr>
          <p:cNvPr id="6" name="Bilde 5" descr="Et bilde som inneholder tegning&#10;&#10;Automatisk generert beskrivelse">
            <a:extLst>
              <a:ext uri="{FF2B5EF4-FFF2-40B4-BE49-F238E27FC236}">
                <a16:creationId xmlns:a16="http://schemas.microsoft.com/office/drawing/2014/main" id="{2D7910AD-9801-475E-9095-0D7293041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1" y="3958011"/>
            <a:ext cx="4352924" cy="267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63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F3A797-1A8C-44F3-A549-510751A2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7195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AE8B38B-84B3-459B-845A-8F54C07ED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720"/>
            <a:ext cx="10515600" cy="52422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4000" dirty="0"/>
              <a:t>DFS` formålsparagraf: </a:t>
            </a:r>
          </a:p>
          <a:p>
            <a:pPr marL="0" indent="0">
              <a:buNone/>
            </a:pPr>
            <a:endParaRPr lang="nb-NO" sz="4000" dirty="0"/>
          </a:p>
          <a:p>
            <a:pPr marL="457200" lvl="1" indent="0">
              <a:buNone/>
            </a:pPr>
            <a:r>
              <a:rPr lang="nb-NO" sz="4000" dirty="0"/>
              <a:t>«Det frivillige skyttervesens formål er å fremme god våpenkultur og praktiske skyteferdigheter, samt sikre tilgang til en desentralisert skytebanestruktur, til nytte for forsvaret og samfunnet for øvrig.»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78C7613-3CF3-46BB-92AC-A2CC5DF17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48C99885-8928-4F7B-806D-22C179692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13" y="154563"/>
            <a:ext cx="959826" cy="115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0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D78A55-8557-4ACF-9249-B73142FF9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Alvdal Skytterlag i dag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12DF83-12D9-47A0-B4F7-14D6665FC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Antall betalende medlemmer: 72 stykker  </a:t>
            </a:r>
          </a:p>
          <a:p>
            <a:r>
              <a:rPr lang="nb-NO" dirty="0"/>
              <a:t>Omsetter for 400 000,- i året</a:t>
            </a:r>
          </a:p>
          <a:p>
            <a:r>
              <a:rPr lang="nb-NO" dirty="0"/>
              <a:t>Eier og drifter eget område for bane- og feltskyting på Stormoen</a:t>
            </a:r>
          </a:p>
          <a:p>
            <a:r>
              <a:rPr lang="nb-NO" dirty="0"/>
              <a:t>Elgbane og leirduebane som også disponeres av Alvdal Jeger- og Fiskeforening </a:t>
            </a:r>
          </a:p>
          <a:p>
            <a:r>
              <a:rPr lang="nb-NO" dirty="0"/>
              <a:t>Her ligger også skytterhuset som fungerer som grendehus for Baugen krets  </a:t>
            </a:r>
          </a:p>
          <a:p>
            <a:r>
              <a:rPr lang="nb-NO" dirty="0"/>
              <a:t>15 meters innendørsbane på samfunnshuset, i leide lokaler</a:t>
            </a:r>
          </a:p>
          <a:p>
            <a:r>
              <a:rPr lang="nb-NO" dirty="0"/>
              <a:t>Stormoen benyttes hvert år til </a:t>
            </a:r>
            <a:r>
              <a:rPr lang="nb-NO" dirty="0" err="1"/>
              <a:t>Livestock</a:t>
            </a:r>
            <a:r>
              <a:rPr lang="nb-NO" dirty="0"/>
              <a:t> festivalen, avtale frem </a:t>
            </a:r>
            <a:r>
              <a:rPr lang="nb-NO"/>
              <a:t>til -24  </a:t>
            </a:r>
            <a:endParaRPr lang="nb-NO" dirty="0"/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A48BF4D0-77BA-4603-9C5F-B9F92163C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06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495DCF-EE71-47E3-B548-0D43FC05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 sport i endring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4B6BDF-C315-4646-A1B4-749B1E005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Innendørsskyting er den grenen i DFS som har størst økning</a:t>
            </a:r>
          </a:p>
          <a:p>
            <a:r>
              <a:rPr lang="nb-NO" dirty="0"/>
              <a:t>«Enklere» å skyte inne i forhold til vær- og lys forhold</a:t>
            </a:r>
          </a:p>
          <a:p>
            <a:r>
              <a:rPr lang="nb-NO" dirty="0"/>
              <a:t>«Skyting for mestring» gir økt motivasjon og mestring i skolearbeid</a:t>
            </a:r>
          </a:p>
          <a:p>
            <a:r>
              <a:rPr lang="nb-NO" dirty="0"/>
              <a:t>Økonomi; rimeligere ammunisjon </a:t>
            </a:r>
          </a:p>
          <a:p>
            <a:r>
              <a:rPr lang="nb-NO" dirty="0"/>
              <a:t>Miljø </a:t>
            </a:r>
          </a:p>
          <a:p>
            <a:pPr lvl="1"/>
            <a:r>
              <a:rPr lang="nb-NO" dirty="0"/>
              <a:t>ingen </a:t>
            </a:r>
            <a:r>
              <a:rPr lang="nb-NO" dirty="0" err="1"/>
              <a:t>blyavsetninger</a:t>
            </a:r>
            <a:r>
              <a:rPr lang="nb-NO" dirty="0"/>
              <a:t> i naturen </a:t>
            </a:r>
          </a:p>
          <a:p>
            <a:pPr lvl="1"/>
            <a:r>
              <a:rPr lang="nb-NO" dirty="0"/>
              <a:t>Mindre støy både for skyttere og omgivelser</a:t>
            </a:r>
          </a:p>
          <a:p>
            <a:pPr lvl="1"/>
            <a:r>
              <a:rPr lang="nb-NO" dirty="0"/>
              <a:t>Mindre bilkjøring ved samlokalisering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61E33F7-5260-4E24-8444-7F4BDBE7F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952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58C99-80DA-4A88-B999-B46F34D8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Aktiviteter –lavterskel til toppidrett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4A790A0-4E8B-4E7F-9728-ED0F6FC85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Skyteskole for unger fra 5. klasse og oppover</a:t>
            </a:r>
          </a:p>
          <a:p>
            <a:r>
              <a:rPr lang="nb-NO" dirty="0"/>
              <a:t>Innendørstreninger i vinterhalvåret</a:t>
            </a:r>
          </a:p>
          <a:p>
            <a:r>
              <a:rPr lang="nb-NO" dirty="0"/>
              <a:t>Utendørstrening i sommerhalvåret</a:t>
            </a:r>
          </a:p>
          <a:p>
            <a:r>
              <a:rPr lang="nb-NO" dirty="0"/>
              <a:t>Veterantreff </a:t>
            </a:r>
          </a:p>
          <a:p>
            <a:r>
              <a:rPr lang="nb-NO" dirty="0"/>
              <a:t>Skytterstevner, både felt, bane og 15 meter</a:t>
            </a:r>
          </a:p>
          <a:p>
            <a:r>
              <a:rPr lang="nb-NO" dirty="0"/>
              <a:t>Treningsskyting og storviltprøver </a:t>
            </a:r>
          </a:p>
          <a:p>
            <a:r>
              <a:rPr lang="nb-NO" dirty="0"/>
              <a:t>Utleie av innendørshall til Alvdal idrettslag, skiskytter trening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8F228AE-2DB2-4EAB-ACC6-E11058BBE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25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23CDDF-5267-47E0-9DC4-420E9E00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Usikkerhet rundt innendørs skytterhall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B0645A-C9B7-4D0D-804D-2680EA433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Etter etablering av ny barneskole med flerbrukshall har det i skytterlaget vært stor usikkerhet rundt fremtiden til Alvdal Samfunnshus hvor dagens skytterhall ligger</a:t>
            </a:r>
          </a:p>
          <a:p>
            <a:r>
              <a:rPr lang="nb-NO" dirty="0"/>
              <a:t>Med bakgrunn i dette begynte skytterlaget i starten av 2019 å jobbe med alternative løsninger for skytterhall:</a:t>
            </a:r>
          </a:p>
          <a:p>
            <a:pPr lvl="1"/>
            <a:r>
              <a:rPr lang="nb-NO" dirty="0"/>
              <a:t>Allerede eksisterende bygg på Alvdal</a:t>
            </a:r>
          </a:p>
          <a:p>
            <a:pPr lvl="1"/>
            <a:r>
              <a:rPr lang="nb-NO" dirty="0"/>
              <a:t>Nybygg</a:t>
            </a:r>
          </a:p>
          <a:p>
            <a:r>
              <a:rPr lang="nb-NO" dirty="0"/>
              <a:t> Årsmøte i 2019 vedtok  å jobbe videre med alternativet med nybygg i tilknytning til eksisterende skytterhus på Stormoen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2F9E4B74-4601-4C51-952D-D474FDDCF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230188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9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7A532E-FFFA-432A-BE84-4CA8BB6F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5" name="Plassholder for innhold 4" descr="Et bilde som inneholder bygning, hus&#10;&#10;Automatisk generert beskrivelse">
            <a:extLst>
              <a:ext uri="{FF2B5EF4-FFF2-40B4-BE49-F238E27FC236}">
                <a16:creationId xmlns:a16="http://schemas.microsoft.com/office/drawing/2014/main" id="{6C7C3F3E-82EB-492D-9160-A12C85CA9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02" y="319088"/>
            <a:ext cx="11254995" cy="6538912"/>
          </a:xfr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F002E593-41B0-457E-BF3A-763B62C94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95" y="135595"/>
            <a:ext cx="1130191" cy="10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14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390706-297A-41DD-AFE2-E5705B21E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7" name="Plassholder for innhold 6" descr="Et bilde som inneholder tekst&#10;&#10;Automatisk generert beskrivelse">
            <a:extLst>
              <a:ext uri="{FF2B5EF4-FFF2-40B4-BE49-F238E27FC236}">
                <a16:creationId xmlns:a16="http://schemas.microsoft.com/office/drawing/2014/main" id="{852CC3F4-C843-4AF8-9D32-985DA4989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640" y="-478156"/>
            <a:ext cx="14457680" cy="8148955"/>
          </a:xfrm>
        </p:spPr>
      </p:pic>
    </p:spTree>
    <p:extLst>
      <p:ext uri="{BB962C8B-B14F-4D97-AF65-F5344CB8AC3E}">
        <p14:creationId xmlns:p14="http://schemas.microsoft.com/office/powerpoint/2010/main" val="2909753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0CC090E2ECBEA429C235FEC108F933D" ma:contentTypeVersion="8" ma:contentTypeDescription="Opprett et nytt dokument." ma:contentTypeScope="" ma:versionID="bd5f8122c61a5d36a4c6325d87edcf5c">
  <xsd:schema xmlns:xsd="http://www.w3.org/2001/XMLSchema" xmlns:xs="http://www.w3.org/2001/XMLSchema" xmlns:p="http://schemas.microsoft.com/office/2006/metadata/properties" xmlns:ns2="bac2c7a3-8c3f-4dc4-90b6-30247d8d1474" targetNamespace="http://schemas.microsoft.com/office/2006/metadata/properties" ma:root="true" ma:fieldsID="d30e57d334fd7c552d88f53b3bf05b6f" ns2:_="">
    <xsd:import namespace="bac2c7a3-8c3f-4dc4-90b6-30247d8d1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2c7a3-8c3f-4dc4-90b6-30247d8d14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2E58A3-7BD2-4903-AED5-F01F5C0C24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5E8E07-55DD-4070-937A-7A4C446944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2c7a3-8c3f-4dc4-90b6-30247d8d1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6FC7EA-5EA1-4F1C-B69B-A1E274806E9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842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Tw Cen MT</vt:lpstr>
      <vt:lpstr>Office-tema</vt:lpstr>
      <vt:lpstr>Ny Skytterhall på Stormoen</vt:lpstr>
      <vt:lpstr>Historie</vt:lpstr>
      <vt:lpstr>PowerPoint-presentasjon</vt:lpstr>
      <vt:lpstr>Alvdal Skytterlag i dag</vt:lpstr>
      <vt:lpstr>En sport i endring</vt:lpstr>
      <vt:lpstr>Aktiviteter –lavterskel til toppidrett</vt:lpstr>
      <vt:lpstr>Usikkerhet rundt innendørs skytterhall</vt:lpstr>
      <vt:lpstr>PowerPoint-presentasjon</vt:lpstr>
      <vt:lpstr>PowerPoint-presentasjon</vt:lpstr>
      <vt:lpstr>Behov</vt:lpstr>
      <vt:lpstr>Prisoverslag</vt:lpstr>
      <vt:lpstr>PowerPoint-presentasjon</vt:lpstr>
      <vt:lpstr>Finansiering</vt:lpstr>
      <vt:lpstr>Tilskudd fra Alvdal kommune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Skytterhall på Stormoen</dc:title>
  <dc:creator>Kathrine Tollan</dc:creator>
  <cp:lastModifiedBy>Kathrine Tollan</cp:lastModifiedBy>
  <cp:revision>13</cp:revision>
  <dcterms:created xsi:type="dcterms:W3CDTF">2020-02-12T12:30:32Z</dcterms:created>
  <dcterms:modified xsi:type="dcterms:W3CDTF">2020-02-13T09:28:52Z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0x01010090CC090E2ECBEA429C235FEC108F933D</vt:lpwstr>
  </property>
</Properties>
</file>