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B85EAC-4372-4774-A94D-C5B764AC67D8}" v="1" dt="2025-06-22T20:54:34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87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804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36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4248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836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383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802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7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46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63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34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AD37A3-A8A2-4A62-B062-9D6DAF26EF9C}" type="datetimeFigureOut">
              <a:rPr lang="nb-NO" smtClean="0"/>
              <a:t>26.06.2025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865F23-53EB-41A3-A905-4B8CB009AEE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67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ps.app.goo.gl/fqrTAGN7ESuu1VBi7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53DF353-E99F-190A-FA87-D9449FEE60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7505" t="12145" r="7514" b="22101"/>
          <a:stretch/>
        </p:blipFill>
        <p:spPr>
          <a:xfrm>
            <a:off x="262193" y="892573"/>
            <a:ext cx="9381614" cy="5810750"/>
          </a:xfrm>
          <a:prstGeom prst="rect">
            <a:avLst/>
          </a:prstGeom>
        </p:spPr>
      </p:pic>
      <p:sp>
        <p:nvSpPr>
          <p:cNvPr id="107" name="Rektangel 106">
            <a:extLst>
              <a:ext uri="{FF2B5EF4-FFF2-40B4-BE49-F238E27FC236}">
                <a16:creationId xmlns:a16="http://schemas.microsoft.com/office/drawing/2014/main" id="{ACEC71CF-AC1F-3121-615A-F793B8E721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82213">
            <a:off x="1869847" y="5302334"/>
            <a:ext cx="171581" cy="175495"/>
          </a:xfrm>
          <a:prstGeom prst="rect">
            <a:avLst/>
          </a:prstGeom>
          <a:solidFill>
            <a:srgbClr val="94949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12" name="Grafikk 111" descr="Bobil med heldekkende fyll">
            <a:extLst>
              <a:ext uri="{FF2B5EF4-FFF2-40B4-BE49-F238E27FC236}">
                <a16:creationId xmlns:a16="http://schemas.microsoft.com/office/drawing/2014/main" id="{B9CA8343-CB2B-2F12-9E8C-A354EF668E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6179">
            <a:off x="2521052" y="6672299"/>
            <a:ext cx="180000" cy="180000"/>
          </a:xfrm>
          <a:prstGeom prst="rect">
            <a:avLst/>
          </a:prstGeom>
        </p:spPr>
      </p:pic>
      <p:pic>
        <p:nvPicPr>
          <p:cNvPr id="115" name="Grafikk 114" descr="Bobil med heldekkende fyll">
            <a:extLst>
              <a:ext uri="{FF2B5EF4-FFF2-40B4-BE49-F238E27FC236}">
                <a16:creationId xmlns:a16="http://schemas.microsoft.com/office/drawing/2014/main" id="{3DB03B64-EF4B-D030-69DB-B10F24BF57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736179">
            <a:off x="3218695" y="6639873"/>
            <a:ext cx="180000" cy="180000"/>
          </a:xfrm>
          <a:prstGeom prst="rect">
            <a:avLst/>
          </a:prstGeom>
        </p:spPr>
      </p:pic>
      <p:sp>
        <p:nvSpPr>
          <p:cNvPr id="2" name="Tekstboks 2">
            <a:extLst>
              <a:ext uri="{FF2B5EF4-FFF2-40B4-BE49-F238E27FC236}">
                <a16:creationId xmlns:a16="http://schemas.microsoft.com/office/drawing/2014/main" id="{73067A60-C7FF-56AA-4DF3-06714DF399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4557964" y="4729987"/>
            <a:ext cx="5157669" cy="1872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132080" tIns="66040" rIns="132080" bIns="66040" anchor="t" anchorCtr="0">
            <a:noAutofit/>
          </a:bodyPr>
          <a:lstStyle/>
          <a:p>
            <a:pPr>
              <a:spcAft>
                <a:spcPts val="578"/>
              </a:spcAft>
            </a:pPr>
            <a:r>
              <a:rPr lang="nb-NO" sz="3200" kern="1400" spc="-72" dirty="0" err="1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Kongsbeghallen</a:t>
            </a:r>
            <a:r>
              <a:rPr lang="nb-NO" sz="3200" kern="1400" spc="-72" dirty="0">
                <a:latin typeface="Aptos Display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Skyttercamp LS 2025</a:t>
            </a:r>
          </a:p>
          <a:p>
            <a:pPr>
              <a:spcAft>
                <a:spcPts val="578"/>
              </a:spcAft>
            </a:pPr>
            <a:r>
              <a:rPr lang="nb-NO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Numedalsveien, 3617 Kongsberg</a:t>
            </a:r>
          </a:p>
          <a:p>
            <a:pPr>
              <a:spcAft>
                <a:spcPts val="578"/>
              </a:spcAft>
            </a:pPr>
            <a:r>
              <a:rPr lang="nb-NO" b="0" i="0" dirty="0">
                <a:solidFill>
                  <a:srgbClr val="5E5E5E"/>
                </a:solidFill>
                <a:effectLst/>
                <a:latin typeface="Roboto" panose="02000000000000000000" pitchFamily="2" charset="0"/>
                <a:hlinkClick r:id="rId5"/>
              </a:rPr>
              <a:t>https://maps.app.goo.gl/fqrTAGN7ESuu1VBi7</a:t>
            </a:r>
            <a:endParaRPr lang="nb-NO" dirty="0">
              <a:solidFill>
                <a:srgbClr val="5E5E5E"/>
              </a:solidFill>
              <a:latin typeface="Roboto" panose="02000000000000000000" pitchFamily="2" charset="0"/>
            </a:endParaRPr>
          </a:p>
          <a:p>
            <a:pPr>
              <a:spcAft>
                <a:spcPts val="578"/>
              </a:spcAft>
            </a:pPr>
            <a:endParaRPr lang="nb-NO" sz="2400" b="0" i="0" dirty="0">
              <a:solidFill>
                <a:srgbClr val="5E5E5E"/>
              </a:solidFill>
              <a:effectLst/>
              <a:latin typeface="Roboto" panose="02000000000000000000" pitchFamily="2" charset="0"/>
            </a:endParaRPr>
          </a:p>
          <a:p>
            <a:pPr>
              <a:spcAft>
                <a:spcPts val="578"/>
              </a:spcAft>
            </a:pPr>
            <a:endParaRPr lang="nb-NO" sz="2022" kern="1400" spc="-72" dirty="0"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22505DF-7118-7C2B-B759-31D770CBAE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4458" y="5306367"/>
            <a:ext cx="5410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b="1" dirty="0"/>
              <a:t>123</a:t>
            </a:r>
          </a:p>
        </p:txBody>
      </p:sp>
    </p:spTree>
    <p:extLst>
      <p:ext uri="{BB962C8B-B14F-4D97-AF65-F5344CB8AC3E}">
        <p14:creationId xmlns:p14="http://schemas.microsoft.com/office/powerpoint/2010/main" val="179495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ee7caf08-6ac7-4ab1-a1fe-11a6c4ef41b6}" enabled="1" method="Privileged" siteId="{da76f643-eee7-4b59-8798-b9664996a997}" contentBits="0" removed="0"/>
  <clbl:label id="{f602a20a-3d6c-4584-a014-72a3939f57fe}" enabled="0" method="" siteId="{f602a20a-3d6c-4584-a014-72a3939f57f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20</Words>
  <Application>Microsoft Office PowerPoint</Application>
  <PresentationFormat>A4 (210 x 297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Office-tema</vt:lpstr>
      <vt:lpstr>PowerPoint-presentasjon</vt:lpstr>
    </vt:vector>
  </TitlesOfParts>
  <Company>Drammen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Kjersti Havik</dc:creator>
  <cp:lastModifiedBy>Ingvar Brohaug</cp:lastModifiedBy>
  <cp:revision>5</cp:revision>
  <dcterms:created xsi:type="dcterms:W3CDTF">2025-06-22T17:34:47Z</dcterms:created>
  <dcterms:modified xsi:type="dcterms:W3CDTF">2025-06-26T07:22:20Z</dcterms:modified>
</cp:coreProperties>
</file>